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6"/>
  </p:notesMasterIdLst>
  <p:sldIdLst>
    <p:sldId id="256" r:id="rId2"/>
    <p:sldId id="298" r:id="rId3"/>
    <p:sldId id="314" r:id="rId4"/>
    <p:sldId id="290" r:id="rId5"/>
    <p:sldId id="257" r:id="rId6"/>
    <p:sldId id="292" r:id="rId7"/>
    <p:sldId id="315" r:id="rId8"/>
    <p:sldId id="299" r:id="rId9"/>
    <p:sldId id="302" r:id="rId10"/>
    <p:sldId id="310" r:id="rId11"/>
    <p:sldId id="276" r:id="rId12"/>
    <p:sldId id="309" r:id="rId13"/>
    <p:sldId id="285" r:id="rId14"/>
    <p:sldId id="274" r:id="rId15"/>
    <p:sldId id="308" r:id="rId16"/>
    <p:sldId id="300" r:id="rId17"/>
    <p:sldId id="311" r:id="rId18"/>
    <p:sldId id="262" r:id="rId19"/>
    <p:sldId id="312" r:id="rId20"/>
    <p:sldId id="265" r:id="rId21"/>
    <p:sldId id="301" r:id="rId22"/>
    <p:sldId id="266" r:id="rId23"/>
    <p:sldId id="303" r:id="rId24"/>
    <p:sldId id="318" r:id="rId25"/>
    <p:sldId id="280" r:id="rId26"/>
    <p:sldId id="282" r:id="rId27"/>
    <p:sldId id="313" r:id="rId28"/>
    <p:sldId id="317" r:id="rId29"/>
    <p:sldId id="269" r:id="rId30"/>
    <p:sldId id="277" r:id="rId31"/>
    <p:sldId id="293" r:id="rId32"/>
    <p:sldId id="278" r:id="rId33"/>
    <p:sldId id="279" r:id="rId34"/>
    <p:sldId id="296" r:id="rId35"/>
  </p:sldIdLst>
  <p:sldSz cx="12192000" cy="6858000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Meider" initials="MM" lastIdx="2" clrIdx="0">
    <p:extLst>
      <p:ext uri="{19B8F6BF-5375-455C-9EA6-DF929625EA0E}">
        <p15:presenceInfo xmlns:p15="http://schemas.microsoft.com/office/powerpoint/2012/main" userId="S-1-5-21-3195828481-3375546730-789904962-11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1649" autoAdjust="0"/>
  </p:normalViewPr>
  <p:slideViewPr>
    <p:cSldViewPr snapToGrid="0">
      <p:cViewPr varScale="1">
        <p:scale>
          <a:sx n="87" d="100"/>
          <a:sy n="87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hyperlink" Target="https://kma.item360.de/login?vendorId=647" TargetMode="External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svg"/><Relationship Id="rId1" Type="http://schemas.openxmlformats.org/officeDocument/2006/relationships/image" Target="../media/image63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hyperlink" Target="https://kma.item360.de/login?vendorId=647" TargetMode="External"/><Relationship Id="rId1" Type="http://schemas.openxmlformats.org/officeDocument/2006/relationships/image" Target="../media/image7.sv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svg"/><Relationship Id="rId1" Type="http://schemas.openxmlformats.org/officeDocument/2006/relationships/image" Target="../media/image6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C82D4-B720-4C1B-8753-A84208B7CFD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0FA7162-532C-4B1C-958B-3DF6A10289A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sz="2200" cap="none" baseline="0" dirty="0"/>
            <a:t>Kann als App auf dem Handy installiert werden</a:t>
          </a:r>
          <a:endParaRPr lang="en-US" sz="2200" cap="none" baseline="0" dirty="0"/>
        </a:p>
      </dgm:t>
    </dgm:pt>
    <dgm:pt modelId="{2DA5207A-193F-4B17-961F-C5DB13AFC1F8}" type="parTrans" cxnId="{4718909F-BB14-48C6-B027-8E57848D8CAF}">
      <dgm:prSet/>
      <dgm:spPr/>
      <dgm:t>
        <a:bodyPr/>
        <a:lstStyle/>
        <a:p>
          <a:endParaRPr lang="en-US"/>
        </a:p>
      </dgm:t>
    </dgm:pt>
    <dgm:pt modelId="{805A946E-2E7A-486A-8211-75509F27285D}" type="sibTrans" cxnId="{4718909F-BB14-48C6-B027-8E57848D8CAF}">
      <dgm:prSet/>
      <dgm:spPr/>
      <dgm:t>
        <a:bodyPr/>
        <a:lstStyle/>
        <a:p>
          <a:endParaRPr lang="en-US"/>
        </a:p>
      </dgm:t>
    </dgm:pt>
    <dgm:pt modelId="{317B96FD-7032-4BDC-8B45-C7AAF2BE96E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sz="2200" cap="none" baseline="0" dirty="0"/>
            <a:t>App kann im Offlinemodus verwendet werden, wenn die App zuvor geöffnet wurde</a:t>
          </a:r>
          <a:endParaRPr lang="en-US" sz="2200" cap="none" baseline="0" dirty="0"/>
        </a:p>
      </dgm:t>
    </dgm:pt>
    <dgm:pt modelId="{45FC6839-AB72-4274-BD09-0F7A9BF3AA22}" type="parTrans" cxnId="{D35DCAC8-AB6D-4B3A-A971-6A3596262FB2}">
      <dgm:prSet/>
      <dgm:spPr/>
      <dgm:t>
        <a:bodyPr/>
        <a:lstStyle/>
        <a:p>
          <a:endParaRPr lang="en-US"/>
        </a:p>
      </dgm:t>
    </dgm:pt>
    <dgm:pt modelId="{7FD7549C-CBF1-4FEF-AB55-1863C0E9F156}" type="sibTrans" cxnId="{D35DCAC8-AB6D-4B3A-A971-6A3596262FB2}">
      <dgm:prSet/>
      <dgm:spPr/>
      <dgm:t>
        <a:bodyPr/>
        <a:lstStyle/>
        <a:p>
          <a:endParaRPr lang="en-US"/>
        </a:p>
      </dgm:t>
    </dgm:pt>
    <dgm:pt modelId="{0DE57850-B1F5-4AA8-9613-A6BF666C23CA}" type="pres">
      <dgm:prSet presAssocID="{B5CC82D4-B720-4C1B-8753-A84208B7CFD6}" presName="root" presStyleCnt="0">
        <dgm:presLayoutVars>
          <dgm:dir/>
          <dgm:resizeHandles val="exact"/>
        </dgm:presLayoutVars>
      </dgm:prSet>
      <dgm:spPr/>
    </dgm:pt>
    <dgm:pt modelId="{CD04433E-5559-46AC-8CEC-A97E581348C8}" type="pres">
      <dgm:prSet presAssocID="{E0FA7162-532C-4B1C-958B-3DF6A10289A4}" presName="compNode" presStyleCnt="0"/>
      <dgm:spPr/>
    </dgm:pt>
    <dgm:pt modelId="{70604B87-E38A-4EF2-8D50-68EC6CE4D26C}" type="pres">
      <dgm:prSet presAssocID="{E0FA7162-532C-4B1C-958B-3DF6A10289A4}" presName="iconBgRect" presStyleLbl="bgShp" presStyleIdx="0" presStyleCnt="2"/>
      <dgm:spPr/>
    </dgm:pt>
    <dgm:pt modelId="{BDDAA58B-3E74-487D-A4F2-BF87A71A391F}" type="pres">
      <dgm:prSet presAssocID="{E0FA7162-532C-4B1C-958B-3DF6A10289A4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2FFAB71-E84B-4EEF-872D-B3E9F96A4BF4}" type="pres">
      <dgm:prSet presAssocID="{E0FA7162-532C-4B1C-958B-3DF6A10289A4}" presName="spaceRect" presStyleCnt="0"/>
      <dgm:spPr/>
    </dgm:pt>
    <dgm:pt modelId="{6AB5F9CC-E63A-4F68-AD90-B8284A0C82D9}" type="pres">
      <dgm:prSet presAssocID="{E0FA7162-532C-4B1C-958B-3DF6A10289A4}" presName="textRect" presStyleLbl="revTx" presStyleIdx="0" presStyleCnt="2">
        <dgm:presLayoutVars>
          <dgm:chMax val="1"/>
          <dgm:chPref val="1"/>
        </dgm:presLayoutVars>
      </dgm:prSet>
      <dgm:spPr/>
    </dgm:pt>
    <dgm:pt modelId="{67CC255E-B4E0-4E90-8CA3-DD46E49F90C4}" type="pres">
      <dgm:prSet presAssocID="{805A946E-2E7A-486A-8211-75509F27285D}" presName="sibTrans" presStyleCnt="0"/>
      <dgm:spPr/>
    </dgm:pt>
    <dgm:pt modelId="{F62670CB-D202-4307-91B7-2E49A3D2447F}" type="pres">
      <dgm:prSet presAssocID="{317B96FD-7032-4BDC-8B45-C7AAF2BE96E7}" presName="compNode" presStyleCnt="0"/>
      <dgm:spPr/>
    </dgm:pt>
    <dgm:pt modelId="{2693EB47-EFC7-46EE-BBC7-7C5E7BFA6CDD}" type="pres">
      <dgm:prSet presAssocID="{317B96FD-7032-4BDC-8B45-C7AAF2BE96E7}" presName="iconBgRect" presStyleLbl="bgShp" presStyleIdx="1" presStyleCnt="2"/>
      <dgm:spPr/>
    </dgm:pt>
    <dgm:pt modelId="{C299E27D-0F4B-4AB8-B6B8-124112772670}" type="pres">
      <dgm:prSet presAssocID="{317B96FD-7032-4BDC-8B45-C7AAF2BE96E7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puhr"/>
        </a:ext>
      </dgm:extLst>
    </dgm:pt>
    <dgm:pt modelId="{D716E30C-C387-4E09-BD9C-45C061B071C9}" type="pres">
      <dgm:prSet presAssocID="{317B96FD-7032-4BDC-8B45-C7AAF2BE96E7}" presName="spaceRect" presStyleCnt="0"/>
      <dgm:spPr/>
    </dgm:pt>
    <dgm:pt modelId="{890B4993-337D-4312-A54D-74DB308144AA}" type="pres">
      <dgm:prSet presAssocID="{317B96FD-7032-4BDC-8B45-C7AAF2BE96E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43E5E41-320E-4CD3-9EB6-6ADF28F6B5FB}" type="presOf" srcId="{317B96FD-7032-4BDC-8B45-C7AAF2BE96E7}" destId="{890B4993-337D-4312-A54D-74DB308144AA}" srcOrd="0" destOrd="0" presId="urn:microsoft.com/office/officeart/2018/5/layout/IconCircleLabelList"/>
    <dgm:cxn modelId="{4718909F-BB14-48C6-B027-8E57848D8CAF}" srcId="{B5CC82D4-B720-4C1B-8753-A84208B7CFD6}" destId="{E0FA7162-532C-4B1C-958B-3DF6A10289A4}" srcOrd="0" destOrd="0" parTransId="{2DA5207A-193F-4B17-961F-C5DB13AFC1F8}" sibTransId="{805A946E-2E7A-486A-8211-75509F27285D}"/>
    <dgm:cxn modelId="{D35DCAC8-AB6D-4B3A-A971-6A3596262FB2}" srcId="{B5CC82D4-B720-4C1B-8753-A84208B7CFD6}" destId="{317B96FD-7032-4BDC-8B45-C7AAF2BE96E7}" srcOrd="1" destOrd="0" parTransId="{45FC6839-AB72-4274-BD09-0F7A9BF3AA22}" sibTransId="{7FD7549C-CBF1-4FEF-AB55-1863C0E9F156}"/>
    <dgm:cxn modelId="{2422A2D4-9411-446F-9C80-0E2D08C7DEDA}" type="presOf" srcId="{E0FA7162-532C-4B1C-958B-3DF6A10289A4}" destId="{6AB5F9CC-E63A-4F68-AD90-B8284A0C82D9}" srcOrd="0" destOrd="0" presId="urn:microsoft.com/office/officeart/2018/5/layout/IconCircleLabelList"/>
    <dgm:cxn modelId="{8D506BF7-DEFB-43EF-9B9A-30D8F4F82331}" type="presOf" srcId="{B5CC82D4-B720-4C1B-8753-A84208B7CFD6}" destId="{0DE57850-B1F5-4AA8-9613-A6BF666C23CA}" srcOrd="0" destOrd="0" presId="urn:microsoft.com/office/officeart/2018/5/layout/IconCircleLabelList"/>
    <dgm:cxn modelId="{F588CE6B-C7C0-4AAB-BAE5-4E1E51F96956}" type="presParOf" srcId="{0DE57850-B1F5-4AA8-9613-A6BF666C23CA}" destId="{CD04433E-5559-46AC-8CEC-A97E581348C8}" srcOrd="0" destOrd="0" presId="urn:microsoft.com/office/officeart/2018/5/layout/IconCircleLabelList"/>
    <dgm:cxn modelId="{6830DA0C-CFB6-493E-93D2-8CE2B8E210AD}" type="presParOf" srcId="{CD04433E-5559-46AC-8CEC-A97E581348C8}" destId="{70604B87-E38A-4EF2-8D50-68EC6CE4D26C}" srcOrd="0" destOrd="0" presId="urn:microsoft.com/office/officeart/2018/5/layout/IconCircleLabelList"/>
    <dgm:cxn modelId="{F0533941-B2A1-4D8C-9DEB-054CC3E19D33}" type="presParOf" srcId="{CD04433E-5559-46AC-8CEC-A97E581348C8}" destId="{BDDAA58B-3E74-487D-A4F2-BF87A71A391F}" srcOrd="1" destOrd="0" presId="urn:microsoft.com/office/officeart/2018/5/layout/IconCircleLabelList"/>
    <dgm:cxn modelId="{B3730C32-7C2C-41A2-B02E-DE7BA564E095}" type="presParOf" srcId="{CD04433E-5559-46AC-8CEC-A97E581348C8}" destId="{92FFAB71-E84B-4EEF-872D-B3E9F96A4BF4}" srcOrd="2" destOrd="0" presId="urn:microsoft.com/office/officeart/2018/5/layout/IconCircleLabelList"/>
    <dgm:cxn modelId="{0C01584A-0CD1-4B45-9AB2-E46E34584476}" type="presParOf" srcId="{CD04433E-5559-46AC-8CEC-A97E581348C8}" destId="{6AB5F9CC-E63A-4F68-AD90-B8284A0C82D9}" srcOrd="3" destOrd="0" presId="urn:microsoft.com/office/officeart/2018/5/layout/IconCircleLabelList"/>
    <dgm:cxn modelId="{45E9378F-F654-4D87-BAE7-FF5D7FB3DD3C}" type="presParOf" srcId="{0DE57850-B1F5-4AA8-9613-A6BF666C23CA}" destId="{67CC255E-B4E0-4E90-8CA3-DD46E49F90C4}" srcOrd="1" destOrd="0" presId="urn:microsoft.com/office/officeart/2018/5/layout/IconCircleLabelList"/>
    <dgm:cxn modelId="{F4D204BE-BD7B-4DDB-89B0-CDCAA38542C5}" type="presParOf" srcId="{0DE57850-B1F5-4AA8-9613-A6BF666C23CA}" destId="{F62670CB-D202-4307-91B7-2E49A3D2447F}" srcOrd="2" destOrd="0" presId="urn:microsoft.com/office/officeart/2018/5/layout/IconCircleLabelList"/>
    <dgm:cxn modelId="{39920103-CEBD-4299-BF2F-4F63A166B2E2}" type="presParOf" srcId="{F62670CB-D202-4307-91B7-2E49A3D2447F}" destId="{2693EB47-EFC7-46EE-BBC7-7C5E7BFA6CDD}" srcOrd="0" destOrd="0" presId="urn:microsoft.com/office/officeart/2018/5/layout/IconCircleLabelList"/>
    <dgm:cxn modelId="{A3841ECB-B6EB-4DBF-936C-EB8EED8B354E}" type="presParOf" srcId="{F62670CB-D202-4307-91B7-2E49A3D2447F}" destId="{C299E27D-0F4B-4AB8-B6B8-124112772670}" srcOrd="1" destOrd="0" presId="urn:microsoft.com/office/officeart/2018/5/layout/IconCircleLabelList"/>
    <dgm:cxn modelId="{9784E3F7-042F-4007-B4F8-21894FCE32FC}" type="presParOf" srcId="{F62670CB-D202-4307-91B7-2E49A3D2447F}" destId="{D716E30C-C387-4E09-BD9C-45C061B071C9}" srcOrd="2" destOrd="0" presId="urn:microsoft.com/office/officeart/2018/5/layout/IconCircleLabelList"/>
    <dgm:cxn modelId="{40C13185-3A3C-4A15-A463-0886375ED606}" type="presParOf" srcId="{F62670CB-D202-4307-91B7-2E49A3D2447F}" destId="{890B4993-337D-4312-A54D-74DB308144A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56025-6EBC-474E-9E98-7F4FC5C427D6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6F3C8D-B021-40FF-B6E3-7A1556CBAF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Hier </a:t>
          </a:r>
          <a:r>
            <a:rPr lang="en-US" dirty="0" err="1"/>
            <a:t>Loggen</a:t>
          </a:r>
          <a:r>
            <a:rPr lang="en-US" dirty="0"/>
            <a:t> Sie </a:t>
          </a:r>
          <a:r>
            <a:rPr lang="en-US" dirty="0" err="1"/>
            <a:t>sich</a:t>
          </a:r>
          <a:r>
            <a:rPr lang="en-US" dirty="0"/>
            <a:t> </a:t>
          </a:r>
          <a:r>
            <a:rPr lang="en-US" dirty="0" err="1"/>
            <a:t>ein</a:t>
          </a:r>
          <a:r>
            <a:rPr lang="en-US" dirty="0"/>
            <a:t>: </a:t>
          </a:r>
          <a:br>
            <a:rPr lang="en-US" dirty="0"/>
          </a:br>
          <a:r>
            <a:rPr lang="en-US" dirty="0"/>
            <a:t>	</a:t>
          </a:r>
          <a:r>
            <a:rPr lang="en-US" dirty="0">
              <a:hlinkClick xmlns:r="http://schemas.openxmlformats.org/officeDocument/2006/relationships" r:id="rId1"/>
            </a:rPr>
            <a:t>KMA vhs Regensburger Land</a:t>
          </a:r>
          <a:endParaRPr lang="en-US" dirty="0"/>
        </a:p>
      </dgm:t>
    </dgm:pt>
    <dgm:pt modelId="{4433CC44-2ABF-44C4-BF34-0D7D9050CC2C}" type="parTrans" cxnId="{9797E64F-D93B-4670-8756-A4CD04EE56AB}">
      <dgm:prSet/>
      <dgm:spPr/>
      <dgm:t>
        <a:bodyPr/>
        <a:lstStyle/>
        <a:p>
          <a:endParaRPr lang="en-US"/>
        </a:p>
      </dgm:t>
    </dgm:pt>
    <dgm:pt modelId="{526C056E-6576-4013-A878-40C1332CEEFD}" type="sibTrans" cxnId="{9797E64F-D93B-4670-8756-A4CD04EE56AB}">
      <dgm:prSet phldrT="01"/>
      <dgm:spPr/>
      <dgm:t>
        <a:bodyPr/>
        <a:lstStyle/>
        <a:p>
          <a:endParaRPr lang="en-US"/>
        </a:p>
      </dgm:t>
    </dgm:pt>
    <dgm:pt modelId="{AA494610-D34C-4C89-B1DB-B6A80368F2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Legen Sie </a:t>
          </a:r>
          <a:r>
            <a:rPr lang="en-US" dirty="0" err="1"/>
            <a:t>sich</a:t>
          </a:r>
          <a:r>
            <a:rPr lang="en-US" dirty="0"/>
            <a:t> </a:t>
          </a:r>
          <a:r>
            <a:rPr lang="en-US" dirty="0" err="1"/>
            <a:t>einen</a:t>
          </a:r>
          <a:r>
            <a:rPr lang="en-US" dirty="0"/>
            <a:t> </a:t>
          </a:r>
          <a:r>
            <a:rPr lang="en-US" dirty="0" err="1"/>
            <a:t>eigenen</a:t>
          </a:r>
          <a:r>
            <a:rPr lang="en-US" dirty="0"/>
            <a:t> </a:t>
          </a:r>
          <a:r>
            <a:rPr lang="en-US" dirty="0" err="1"/>
            <a:t>Zugang</a:t>
          </a:r>
          <a:r>
            <a:rPr lang="en-US" dirty="0"/>
            <a:t> an: </a:t>
          </a:r>
          <a:br>
            <a:rPr lang="en-US" dirty="0"/>
          </a:br>
          <a:r>
            <a:rPr lang="en-US" dirty="0"/>
            <a:t>	</a:t>
          </a:r>
          <a:r>
            <a:rPr lang="en-US" dirty="0" err="1"/>
            <a:t>Benutzername</a:t>
          </a:r>
          <a:r>
            <a:rPr lang="en-US" dirty="0"/>
            <a:t> = </a:t>
          </a:r>
          <a:r>
            <a:rPr lang="en-US" dirty="0" err="1"/>
            <a:t>Ihre</a:t>
          </a:r>
          <a:r>
            <a:rPr lang="en-US" dirty="0"/>
            <a:t> </a:t>
          </a:r>
          <a:r>
            <a:rPr lang="en-US" dirty="0" err="1"/>
            <a:t>Mailadresse</a:t>
          </a:r>
          <a:r>
            <a:rPr lang="en-US" dirty="0"/>
            <a:t> für die vhs</a:t>
          </a:r>
        </a:p>
      </dgm:t>
    </dgm:pt>
    <dgm:pt modelId="{A71B09B0-3F36-49AE-8B87-6F9441667B42}" type="parTrans" cxnId="{3966CB39-CA76-46A1-BCAA-5A5CDA3256ED}">
      <dgm:prSet/>
      <dgm:spPr/>
      <dgm:t>
        <a:bodyPr/>
        <a:lstStyle/>
        <a:p>
          <a:endParaRPr lang="en-US"/>
        </a:p>
      </dgm:t>
    </dgm:pt>
    <dgm:pt modelId="{7DD303A8-00B9-4C98-AAC0-45A18E80A02A}" type="sibTrans" cxnId="{3966CB39-CA76-46A1-BCAA-5A5CDA3256ED}">
      <dgm:prSet phldrT="02"/>
      <dgm:spPr/>
      <dgm:t>
        <a:bodyPr/>
        <a:lstStyle/>
        <a:p>
          <a:endParaRPr lang="en-US"/>
        </a:p>
      </dgm:t>
    </dgm:pt>
    <dgm:pt modelId="{9475C798-B702-45D3-A81C-5FFD03E3F7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Sie </a:t>
          </a:r>
          <a:r>
            <a:rPr lang="en-US" dirty="0" err="1"/>
            <a:t>können</a:t>
          </a:r>
          <a:r>
            <a:rPr lang="en-US" dirty="0"/>
            <a:t> das </a:t>
          </a:r>
          <a:r>
            <a:rPr lang="en-US" dirty="0" err="1"/>
            <a:t>Passwort</a:t>
          </a:r>
          <a:r>
            <a:rPr lang="en-US" dirty="0"/>
            <a:t> </a:t>
          </a:r>
          <a:r>
            <a:rPr lang="en-US" dirty="0" err="1"/>
            <a:t>zurücksetzen</a:t>
          </a:r>
          <a:r>
            <a:rPr lang="en-US" dirty="0"/>
            <a:t> </a:t>
          </a:r>
          <a:br>
            <a:rPr lang="en-US" dirty="0"/>
          </a:br>
          <a:r>
            <a:rPr lang="en-US" dirty="0"/>
            <a:t>WICHTIG: Die vhs hat </a:t>
          </a:r>
          <a:r>
            <a:rPr lang="en-US" dirty="0" err="1"/>
            <a:t>keinen</a:t>
          </a:r>
          <a:r>
            <a:rPr lang="en-US" dirty="0"/>
            <a:t> </a:t>
          </a:r>
          <a:r>
            <a:rPr lang="en-US" dirty="0" err="1"/>
            <a:t>Zugriff</a:t>
          </a:r>
          <a:r>
            <a:rPr lang="en-US" dirty="0"/>
            <a:t>!</a:t>
          </a:r>
        </a:p>
      </dgm:t>
    </dgm:pt>
    <dgm:pt modelId="{EBB0F282-DE29-4517-B65D-206479D7EFD3}" type="parTrans" cxnId="{E2FA1AAC-A655-49AF-A0CE-370EF9DC0F65}">
      <dgm:prSet/>
      <dgm:spPr/>
      <dgm:t>
        <a:bodyPr/>
        <a:lstStyle/>
        <a:p>
          <a:endParaRPr lang="en-US"/>
        </a:p>
      </dgm:t>
    </dgm:pt>
    <dgm:pt modelId="{B061C0BF-B3DB-45D1-97A5-31A45A2BB877}" type="sibTrans" cxnId="{E2FA1AAC-A655-49AF-A0CE-370EF9DC0F65}">
      <dgm:prSet phldrT="03"/>
      <dgm:spPr/>
      <dgm:t>
        <a:bodyPr/>
        <a:lstStyle/>
        <a:p>
          <a:endParaRPr lang="en-US"/>
        </a:p>
      </dgm:t>
    </dgm:pt>
    <dgm:pt modelId="{CA1F3302-78FA-4FDE-9A10-9DEECE97B795}" type="pres">
      <dgm:prSet presAssocID="{92356025-6EBC-474E-9E98-7F4FC5C427D6}" presName="root" presStyleCnt="0">
        <dgm:presLayoutVars>
          <dgm:dir/>
          <dgm:resizeHandles val="exact"/>
        </dgm:presLayoutVars>
      </dgm:prSet>
      <dgm:spPr/>
    </dgm:pt>
    <dgm:pt modelId="{AADD0A9D-9294-4C03-B207-C2F46F50CEAB}" type="pres">
      <dgm:prSet presAssocID="{826F3C8D-B021-40FF-B6E3-7A1556CBAFF2}" presName="compNode" presStyleCnt="0"/>
      <dgm:spPr/>
    </dgm:pt>
    <dgm:pt modelId="{01F04092-7D2A-473F-8963-00E14C357E62}" type="pres">
      <dgm:prSet presAssocID="{826F3C8D-B021-40FF-B6E3-7A1556CBAFF2}" presName="bgRect" presStyleLbl="bgShp" presStyleIdx="0" presStyleCnt="3"/>
      <dgm:spPr/>
    </dgm:pt>
    <dgm:pt modelId="{DBFDC465-ED84-4383-A4DC-3D2718367F24}" type="pres">
      <dgm:prSet presAssocID="{826F3C8D-B021-40FF-B6E3-7A1556CBAFF2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edergabe"/>
        </a:ext>
      </dgm:extLst>
    </dgm:pt>
    <dgm:pt modelId="{0BF71C9C-D89E-4C3A-80F9-C9FB4E52CCBB}" type="pres">
      <dgm:prSet presAssocID="{826F3C8D-B021-40FF-B6E3-7A1556CBAFF2}" presName="spaceRect" presStyleCnt="0"/>
      <dgm:spPr/>
    </dgm:pt>
    <dgm:pt modelId="{B01C772D-C5FC-402F-98F4-15D2742127A7}" type="pres">
      <dgm:prSet presAssocID="{826F3C8D-B021-40FF-B6E3-7A1556CBAFF2}" presName="parTx" presStyleLbl="revTx" presStyleIdx="0" presStyleCnt="3">
        <dgm:presLayoutVars>
          <dgm:chMax val="0"/>
          <dgm:chPref val="0"/>
        </dgm:presLayoutVars>
      </dgm:prSet>
      <dgm:spPr/>
    </dgm:pt>
    <dgm:pt modelId="{3CEF9635-6890-4536-A6AE-F2D039951679}" type="pres">
      <dgm:prSet presAssocID="{526C056E-6576-4013-A878-40C1332CEEFD}" presName="sibTrans" presStyleCnt="0"/>
      <dgm:spPr/>
    </dgm:pt>
    <dgm:pt modelId="{68974CB7-476B-419E-BDC2-4A413C35AC9D}" type="pres">
      <dgm:prSet presAssocID="{AA494610-D34C-4C89-B1DB-B6A80368F203}" presName="compNode" presStyleCnt="0"/>
      <dgm:spPr/>
    </dgm:pt>
    <dgm:pt modelId="{7B40F34A-7AC7-4C9B-9E96-5A580CE374BF}" type="pres">
      <dgm:prSet presAssocID="{AA494610-D34C-4C89-B1DB-B6A80368F203}" presName="bgRect" presStyleLbl="bgShp" presStyleIdx="1" presStyleCnt="3"/>
      <dgm:spPr/>
    </dgm:pt>
    <dgm:pt modelId="{824C26B5-663E-4352-B3C5-ED1C8135D26A}" type="pres">
      <dgm:prSet presAssocID="{AA494610-D34C-4C89-B1DB-B6A80368F203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E97262F-8736-45E6-8665-C8AF6C0E75B1}" type="pres">
      <dgm:prSet presAssocID="{AA494610-D34C-4C89-B1DB-B6A80368F203}" presName="spaceRect" presStyleCnt="0"/>
      <dgm:spPr/>
    </dgm:pt>
    <dgm:pt modelId="{85DC9603-1C00-40C3-9C08-9E893F464D75}" type="pres">
      <dgm:prSet presAssocID="{AA494610-D34C-4C89-B1DB-B6A80368F203}" presName="parTx" presStyleLbl="revTx" presStyleIdx="1" presStyleCnt="3">
        <dgm:presLayoutVars>
          <dgm:chMax val="0"/>
          <dgm:chPref val="0"/>
        </dgm:presLayoutVars>
      </dgm:prSet>
      <dgm:spPr/>
    </dgm:pt>
    <dgm:pt modelId="{82C04A26-4B54-47E6-A034-1AD11FD3DE23}" type="pres">
      <dgm:prSet presAssocID="{7DD303A8-00B9-4C98-AAC0-45A18E80A02A}" presName="sibTrans" presStyleCnt="0"/>
      <dgm:spPr/>
    </dgm:pt>
    <dgm:pt modelId="{83738012-2EC7-4956-A229-7B7AD585738E}" type="pres">
      <dgm:prSet presAssocID="{9475C798-B702-45D3-A81C-5FFD03E3F74F}" presName="compNode" presStyleCnt="0"/>
      <dgm:spPr/>
    </dgm:pt>
    <dgm:pt modelId="{50B0805D-7095-48DA-B06E-6C72FD1A23A6}" type="pres">
      <dgm:prSet presAssocID="{9475C798-B702-45D3-A81C-5FFD03E3F74F}" presName="bgRect" presStyleLbl="bgShp" presStyleIdx="2" presStyleCnt="3"/>
      <dgm:spPr/>
    </dgm:pt>
    <dgm:pt modelId="{E6CA8E3A-C957-4ADC-81FD-AF7617E4A5E0}" type="pres">
      <dgm:prSet presAssocID="{9475C798-B702-45D3-A81C-5FFD03E3F74F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trennt"/>
        </a:ext>
      </dgm:extLst>
    </dgm:pt>
    <dgm:pt modelId="{BDCBB3DD-B16C-4CA5-89AA-772A9F4277DE}" type="pres">
      <dgm:prSet presAssocID="{9475C798-B702-45D3-A81C-5FFD03E3F74F}" presName="spaceRect" presStyleCnt="0"/>
      <dgm:spPr/>
    </dgm:pt>
    <dgm:pt modelId="{CE13B6BE-5F77-4151-9779-220F466D3264}" type="pres">
      <dgm:prSet presAssocID="{9475C798-B702-45D3-A81C-5FFD03E3F74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66CB39-CA76-46A1-BCAA-5A5CDA3256ED}" srcId="{92356025-6EBC-474E-9E98-7F4FC5C427D6}" destId="{AA494610-D34C-4C89-B1DB-B6A80368F203}" srcOrd="1" destOrd="0" parTransId="{A71B09B0-3F36-49AE-8B87-6F9441667B42}" sibTransId="{7DD303A8-00B9-4C98-AAC0-45A18E80A02A}"/>
    <dgm:cxn modelId="{59C0D34D-4D85-40DA-9AB7-C92BEEF0A830}" type="presOf" srcId="{826F3C8D-B021-40FF-B6E3-7A1556CBAFF2}" destId="{B01C772D-C5FC-402F-98F4-15D2742127A7}" srcOrd="0" destOrd="0" presId="urn:microsoft.com/office/officeart/2018/2/layout/IconVerticalSolidList"/>
    <dgm:cxn modelId="{9797E64F-D93B-4670-8756-A4CD04EE56AB}" srcId="{92356025-6EBC-474E-9E98-7F4FC5C427D6}" destId="{826F3C8D-B021-40FF-B6E3-7A1556CBAFF2}" srcOrd="0" destOrd="0" parTransId="{4433CC44-2ABF-44C4-BF34-0D7D9050CC2C}" sibTransId="{526C056E-6576-4013-A878-40C1332CEEFD}"/>
    <dgm:cxn modelId="{DACFA383-A4BE-452A-BBB8-2BB518878EAD}" type="presOf" srcId="{9475C798-B702-45D3-A81C-5FFD03E3F74F}" destId="{CE13B6BE-5F77-4151-9779-220F466D3264}" srcOrd="0" destOrd="0" presId="urn:microsoft.com/office/officeart/2018/2/layout/IconVerticalSolidList"/>
    <dgm:cxn modelId="{29380494-58DF-4056-B63E-3D249D1D45A6}" type="presOf" srcId="{92356025-6EBC-474E-9E98-7F4FC5C427D6}" destId="{CA1F3302-78FA-4FDE-9A10-9DEECE97B795}" srcOrd="0" destOrd="0" presId="urn:microsoft.com/office/officeart/2018/2/layout/IconVerticalSolidList"/>
    <dgm:cxn modelId="{E2FA1AAC-A655-49AF-A0CE-370EF9DC0F65}" srcId="{92356025-6EBC-474E-9E98-7F4FC5C427D6}" destId="{9475C798-B702-45D3-A81C-5FFD03E3F74F}" srcOrd="2" destOrd="0" parTransId="{EBB0F282-DE29-4517-B65D-206479D7EFD3}" sibTransId="{B061C0BF-B3DB-45D1-97A5-31A45A2BB877}"/>
    <dgm:cxn modelId="{DFB816B8-77AF-40C0-A866-4E3BAA208E3E}" type="presOf" srcId="{AA494610-D34C-4C89-B1DB-B6A80368F203}" destId="{85DC9603-1C00-40C3-9C08-9E893F464D75}" srcOrd="0" destOrd="0" presId="urn:microsoft.com/office/officeart/2018/2/layout/IconVerticalSolidList"/>
    <dgm:cxn modelId="{DF7344EE-CD98-4F67-AC4D-A7D1B39A90D9}" type="presParOf" srcId="{CA1F3302-78FA-4FDE-9A10-9DEECE97B795}" destId="{AADD0A9D-9294-4C03-B207-C2F46F50CEAB}" srcOrd="0" destOrd="0" presId="urn:microsoft.com/office/officeart/2018/2/layout/IconVerticalSolidList"/>
    <dgm:cxn modelId="{F1A99E51-4475-4525-A10E-86E974D2B9C5}" type="presParOf" srcId="{AADD0A9D-9294-4C03-B207-C2F46F50CEAB}" destId="{01F04092-7D2A-473F-8963-00E14C357E62}" srcOrd="0" destOrd="0" presId="urn:microsoft.com/office/officeart/2018/2/layout/IconVerticalSolidList"/>
    <dgm:cxn modelId="{E7DD0769-E6D7-42AA-B7FB-16DAB8273F44}" type="presParOf" srcId="{AADD0A9D-9294-4C03-B207-C2F46F50CEAB}" destId="{DBFDC465-ED84-4383-A4DC-3D2718367F24}" srcOrd="1" destOrd="0" presId="urn:microsoft.com/office/officeart/2018/2/layout/IconVerticalSolidList"/>
    <dgm:cxn modelId="{27C25FE8-CC41-43F9-AA9D-57B9C0E0A9B8}" type="presParOf" srcId="{AADD0A9D-9294-4C03-B207-C2F46F50CEAB}" destId="{0BF71C9C-D89E-4C3A-80F9-C9FB4E52CCBB}" srcOrd="2" destOrd="0" presId="urn:microsoft.com/office/officeart/2018/2/layout/IconVerticalSolidList"/>
    <dgm:cxn modelId="{64B461CE-1B42-4C8B-931B-135CF0CF648F}" type="presParOf" srcId="{AADD0A9D-9294-4C03-B207-C2F46F50CEAB}" destId="{B01C772D-C5FC-402F-98F4-15D2742127A7}" srcOrd="3" destOrd="0" presId="urn:microsoft.com/office/officeart/2018/2/layout/IconVerticalSolidList"/>
    <dgm:cxn modelId="{73FF9A34-ADAE-40D9-9226-DC289726BEBA}" type="presParOf" srcId="{CA1F3302-78FA-4FDE-9A10-9DEECE97B795}" destId="{3CEF9635-6890-4536-A6AE-F2D039951679}" srcOrd="1" destOrd="0" presId="urn:microsoft.com/office/officeart/2018/2/layout/IconVerticalSolidList"/>
    <dgm:cxn modelId="{499BC465-5566-4BA9-A667-D8E1AAA77868}" type="presParOf" srcId="{CA1F3302-78FA-4FDE-9A10-9DEECE97B795}" destId="{68974CB7-476B-419E-BDC2-4A413C35AC9D}" srcOrd="2" destOrd="0" presId="urn:microsoft.com/office/officeart/2018/2/layout/IconVerticalSolidList"/>
    <dgm:cxn modelId="{68781985-801E-4940-A144-B96BCF51E3E9}" type="presParOf" srcId="{68974CB7-476B-419E-BDC2-4A413C35AC9D}" destId="{7B40F34A-7AC7-4C9B-9E96-5A580CE374BF}" srcOrd="0" destOrd="0" presId="urn:microsoft.com/office/officeart/2018/2/layout/IconVerticalSolidList"/>
    <dgm:cxn modelId="{DF145807-DBD8-46EE-9DF3-8912676E327D}" type="presParOf" srcId="{68974CB7-476B-419E-BDC2-4A413C35AC9D}" destId="{824C26B5-663E-4352-B3C5-ED1C8135D26A}" srcOrd="1" destOrd="0" presId="urn:microsoft.com/office/officeart/2018/2/layout/IconVerticalSolidList"/>
    <dgm:cxn modelId="{2A55009B-1C08-4AD7-9923-6597A71DEDDD}" type="presParOf" srcId="{68974CB7-476B-419E-BDC2-4A413C35AC9D}" destId="{EE97262F-8736-45E6-8665-C8AF6C0E75B1}" srcOrd="2" destOrd="0" presId="urn:microsoft.com/office/officeart/2018/2/layout/IconVerticalSolidList"/>
    <dgm:cxn modelId="{1443A22D-FDE0-494C-95F4-73178196B991}" type="presParOf" srcId="{68974CB7-476B-419E-BDC2-4A413C35AC9D}" destId="{85DC9603-1C00-40C3-9C08-9E893F464D75}" srcOrd="3" destOrd="0" presId="urn:microsoft.com/office/officeart/2018/2/layout/IconVerticalSolidList"/>
    <dgm:cxn modelId="{63FF4579-B69C-4531-861F-2D4B376CB7E1}" type="presParOf" srcId="{CA1F3302-78FA-4FDE-9A10-9DEECE97B795}" destId="{82C04A26-4B54-47E6-A034-1AD11FD3DE23}" srcOrd="3" destOrd="0" presId="urn:microsoft.com/office/officeart/2018/2/layout/IconVerticalSolidList"/>
    <dgm:cxn modelId="{8BC92BF7-5006-4456-9DA8-01BC4DDA0125}" type="presParOf" srcId="{CA1F3302-78FA-4FDE-9A10-9DEECE97B795}" destId="{83738012-2EC7-4956-A229-7B7AD585738E}" srcOrd="4" destOrd="0" presId="urn:microsoft.com/office/officeart/2018/2/layout/IconVerticalSolidList"/>
    <dgm:cxn modelId="{7F8DE16C-A431-4086-B8DE-9F9CFC9C4751}" type="presParOf" srcId="{83738012-2EC7-4956-A229-7B7AD585738E}" destId="{50B0805D-7095-48DA-B06E-6C72FD1A23A6}" srcOrd="0" destOrd="0" presId="urn:microsoft.com/office/officeart/2018/2/layout/IconVerticalSolidList"/>
    <dgm:cxn modelId="{DC09F5B0-771D-4E20-985D-8FBCB739A9EA}" type="presParOf" srcId="{83738012-2EC7-4956-A229-7B7AD585738E}" destId="{E6CA8E3A-C957-4ADC-81FD-AF7617E4A5E0}" srcOrd="1" destOrd="0" presId="urn:microsoft.com/office/officeart/2018/2/layout/IconVerticalSolidList"/>
    <dgm:cxn modelId="{6D8126A6-EA65-45F0-9D67-155F3621B3E6}" type="presParOf" srcId="{83738012-2EC7-4956-A229-7B7AD585738E}" destId="{BDCBB3DD-B16C-4CA5-89AA-772A9F4277DE}" srcOrd="2" destOrd="0" presId="urn:microsoft.com/office/officeart/2018/2/layout/IconVerticalSolidList"/>
    <dgm:cxn modelId="{6E11F623-583D-490C-AD5C-CA78C45BC635}" type="presParOf" srcId="{83738012-2EC7-4956-A229-7B7AD585738E}" destId="{CE13B6BE-5F77-4151-9779-220F466D32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D5BD0-A1A7-4D9F-8E4E-9A1BB264A0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CBCE18-ADBA-48F5-9945-4C8AC195423F}">
      <dgm:prSet custT="1"/>
      <dgm:spPr/>
      <dgm:t>
        <a:bodyPr/>
        <a:lstStyle/>
        <a:p>
          <a:r>
            <a:rPr lang="de-DE" sz="1200" dirty="0"/>
            <a:t>Startseite</a:t>
          </a:r>
          <a:endParaRPr lang="en-US" sz="1200" dirty="0"/>
        </a:p>
      </dgm:t>
    </dgm:pt>
    <dgm:pt modelId="{9A06C526-71DA-4F32-8614-88B2396A556F}" type="parTrans" cxnId="{7D5948F8-D35D-412B-BC21-FB2C28D2AC75}">
      <dgm:prSet/>
      <dgm:spPr/>
      <dgm:t>
        <a:bodyPr/>
        <a:lstStyle/>
        <a:p>
          <a:endParaRPr lang="en-US"/>
        </a:p>
      </dgm:t>
    </dgm:pt>
    <dgm:pt modelId="{43E41BF7-A962-497C-BEB3-4CD39BD31DB9}" type="sibTrans" cxnId="{7D5948F8-D35D-412B-BC21-FB2C28D2AC75}">
      <dgm:prSet/>
      <dgm:spPr/>
      <dgm:t>
        <a:bodyPr/>
        <a:lstStyle/>
        <a:p>
          <a:endParaRPr lang="en-US"/>
        </a:p>
      </dgm:t>
    </dgm:pt>
    <dgm:pt modelId="{7F880577-7E4D-4FA0-978E-232420F06D65}">
      <dgm:prSet custT="1"/>
      <dgm:spPr/>
      <dgm:t>
        <a:bodyPr/>
        <a:lstStyle/>
        <a:p>
          <a:r>
            <a:rPr lang="de-DE" sz="1000" dirty="0"/>
            <a:t>News aus der vhs</a:t>
          </a:r>
          <a:endParaRPr lang="en-US" sz="1000" dirty="0"/>
        </a:p>
      </dgm:t>
    </dgm:pt>
    <dgm:pt modelId="{4A7FE3C7-EA03-4FA0-873B-3DD2DFA4C02D}" type="parTrans" cxnId="{FE1D1A9D-A9FA-4A97-9017-7942F8552506}">
      <dgm:prSet/>
      <dgm:spPr/>
      <dgm:t>
        <a:bodyPr/>
        <a:lstStyle/>
        <a:p>
          <a:endParaRPr lang="en-US"/>
        </a:p>
      </dgm:t>
    </dgm:pt>
    <dgm:pt modelId="{48DF1917-82B3-4238-B2E2-851AB1428FC8}" type="sibTrans" cxnId="{FE1D1A9D-A9FA-4A97-9017-7942F8552506}">
      <dgm:prSet/>
      <dgm:spPr/>
      <dgm:t>
        <a:bodyPr/>
        <a:lstStyle/>
        <a:p>
          <a:endParaRPr lang="en-US"/>
        </a:p>
      </dgm:t>
    </dgm:pt>
    <dgm:pt modelId="{79C7FA0D-06B3-4579-9179-2D8FDF1BBFE1}">
      <dgm:prSet custT="1"/>
      <dgm:spPr/>
      <dgm:t>
        <a:bodyPr/>
        <a:lstStyle/>
        <a:p>
          <a:r>
            <a:rPr lang="de-DE" sz="1000" dirty="0"/>
            <a:t>Kursleitungsfortbildungen</a:t>
          </a:r>
          <a:endParaRPr lang="en-US" sz="1000" dirty="0"/>
        </a:p>
      </dgm:t>
    </dgm:pt>
    <dgm:pt modelId="{23F5C2E3-9B66-4B6C-B7BD-3B1395FEE484}" type="parTrans" cxnId="{B3922681-45AB-4285-B0D6-2E6667A15F01}">
      <dgm:prSet/>
      <dgm:spPr/>
      <dgm:t>
        <a:bodyPr/>
        <a:lstStyle/>
        <a:p>
          <a:endParaRPr lang="en-US"/>
        </a:p>
      </dgm:t>
    </dgm:pt>
    <dgm:pt modelId="{E4A554CC-26C7-44FD-9DCD-B5653794E194}" type="sibTrans" cxnId="{B3922681-45AB-4285-B0D6-2E6667A15F01}">
      <dgm:prSet/>
      <dgm:spPr/>
      <dgm:t>
        <a:bodyPr/>
        <a:lstStyle/>
        <a:p>
          <a:endParaRPr lang="en-US"/>
        </a:p>
      </dgm:t>
    </dgm:pt>
    <dgm:pt modelId="{A4732B20-89CA-46BB-BF28-5C49E699380E}">
      <dgm:prSet custT="1"/>
      <dgm:spPr/>
      <dgm:t>
        <a:bodyPr/>
        <a:lstStyle/>
        <a:p>
          <a:r>
            <a:rPr lang="en-US" sz="1000" dirty="0" err="1"/>
            <a:t>Aktuelle</a:t>
          </a:r>
          <a:r>
            <a:rPr lang="en-US" sz="1000" dirty="0"/>
            <a:t> </a:t>
          </a:r>
          <a:r>
            <a:rPr lang="en-US" sz="1000" dirty="0" err="1"/>
            <a:t>Dozentenmappe</a:t>
          </a:r>
          <a:endParaRPr lang="en-US" sz="1000" dirty="0"/>
        </a:p>
      </dgm:t>
    </dgm:pt>
    <dgm:pt modelId="{963D4D0B-F464-4026-9F68-437C4BA573F6}" type="parTrans" cxnId="{EAA3DA04-34CA-4F05-9387-F955599D41E8}">
      <dgm:prSet/>
      <dgm:spPr/>
      <dgm:t>
        <a:bodyPr/>
        <a:lstStyle/>
        <a:p>
          <a:endParaRPr lang="en-US"/>
        </a:p>
      </dgm:t>
    </dgm:pt>
    <dgm:pt modelId="{8FB462C5-3342-4439-B88E-98859DE19ECF}" type="sibTrans" cxnId="{EAA3DA04-34CA-4F05-9387-F955599D41E8}">
      <dgm:prSet/>
      <dgm:spPr/>
      <dgm:t>
        <a:bodyPr/>
        <a:lstStyle/>
        <a:p>
          <a:endParaRPr lang="en-US"/>
        </a:p>
      </dgm:t>
    </dgm:pt>
    <dgm:pt modelId="{F24596F3-DC08-44DD-B01B-63764D69061A}">
      <dgm:prSet custT="1"/>
      <dgm:spPr/>
      <dgm:t>
        <a:bodyPr/>
        <a:lstStyle/>
        <a:p>
          <a:r>
            <a:rPr lang="en-US" sz="1000" dirty="0" err="1"/>
            <a:t>Anleitungen</a:t>
          </a:r>
          <a:r>
            <a:rPr lang="en-US" sz="1000" dirty="0"/>
            <a:t> </a:t>
          </a:r>
          <a:r>
            <a:rPr lang="en-US" sz="1000" dirty="0" err="1"/>
            <a:t>zur</a:t>
          </a:r>
          <a:r>
            <a:rPr lang="en-US" sz="1000" dirty="0"/>
            <a:t> KMA</a:t>
          </a:r>
        </a:p>
      </dgm:t>
    </dgm:pt>
    <dgm:pt modelId="{0513925F-E48E-480D-9C54-403AC97AE993}" type="parTrans" cxnId="{F3E5A87C-1F2D-4BDD-814F-B2066D21C842}">
      <dgm:prSet/>
      <dgm:spPr/>
      <dgm:t>
        <a:bodyPr/>
        <a:lstStyle/>
        <a:p>
          <a:endParaRPr lang="en-US"/>
        </a:p>
      </dgm:t>
    </dgm:pt>
    <dgm:pt modelId="{34F865F8-9076-4EE4-8076-C8F376CAC0C1}" type="sibTrans" cxnId="{F3E5A87C-1F2D-4BDD-814F-B2066D21C842}">
      <dgm:prSet/>
      <dgm:spPr/>
      <dgm:t>
        <a:bodyPr/>
        <a:lstStyle/>
        <a:p>
          <a:endParaRPr lang="en-US"/>
        </a:p>
      </dgm:t>
    </dgm:pt>
    <dgm:pt modelId="{1A0B5632-5D50-4CFE-8C66-51BCA6DAD157}">
      <dgm:prSet custT="1"/>
      <dgm:spPr/>
      <dgm:t>
        <a:bodyPr/>
        <a:lstStyle/>
        <a:p>
          <a:r>
            <a:rPr lang="en-US" sz="1200" dirty="0"/>
            <a:t>Dashboard</a:t>
          </a:r>
        </a:p>
      </dgm:t>
    </dgm:pt>
    <dgm:pt modelId="{8341C0E7-F971-44FA-A892-D38F47B562B6}" type="parTrans" cxnId="{8A15A796-B1A6-47FC-B3E5-01E46CA149A7}">
      <dgm:prSet/>
      <dgm:spPr/>
      <dgm:t>
        <a:bodyPr/>
        <a:lstStyle/>
        <a:p>
          <a:endParaRPr lang="en-US"/>
        </a:p>
      </dgm:t>
    </dgm:pt>
    <dgm:pt modelId="{9186DFA8-0EEC-4816-8CFD-251FF7EC8833}" type="sibTrans" cxnId="{8A15A796-B1A6-47FC-B3E5-01E46CA149A7}">
      <dgm:prSet/>
      <dgm:spPr/>
      <dgm:t>
        <a:bodyPr/>
        <a:lstStyle/>
        <a:p>
          <a:endParaRPr lang="en-US"/>
        </a:p>
      </dgm:t>
    </dgm:pt>
    <dgm:pt modelId="{7EAC44E3-8431-454C-8086-29D38F3484CD}">
      <dgm:prSet custT="1"/>
      <dgm:spPr/>
      <dgm:t>
        <a:bodyPr/>
        <a:lstStyle/>
        <a:p>
          <a:r>
            <a:rPr lang="en-US" sz="1000" dirty="0" err="1"/>
            <a:t>Verträge</a:t>
          </a:r>
          <a:r>
            <a:rPr lang="en-US" sz="1000" dirty="0"/>
            <a:t> (</a:t>
          </a:r>
          <a:r>
            <a:rPr lang="en-US" sz="1000" dirty="0" err="1"/>
            <a:t>offene</a:t>
          </a:r>
          <a:r>
            <a:rPr lang="en-US" sz="1000" dirty="0"/>
            <a:t>)</a:t>
          </a:r>
        </a:p>
      </dgm:t>
    </dgm:pt>
    <dgm:pt modelId="{F7D28CEE-6062-402D-BB8A-0151DDC45C39}" type="parTrans" cxnId="{92E5E1C8-39B4-4CFB-993A-426B587F1C5B}">
      <dgm:prSet/>
      <dgm:spPr/>
      <dgm:t>
        <a:bodyPr/>
        <a:lstStyle/>
        <a:p>
          <a:endParaRPr lang="en-US"/>
        </a:p>
      </dgm:t>
    </dgm:pt>
    <dgm:pt modelId="{27CC6823-C9BE-49BC-BCA1-FFC0FD5ABCD2}" type="sibTrans" cxnId="{92E5E1C8-39B4-4CFB-993A-426B587F1C5B}">
      <dgm:prSet/>
      <dgm:spPr/>
      <dgm:t>
        <a:bodyPr/>
        <a:lstStyle/>
        <a:p>
          <a:endParaRPr lang="en-US"/>
        </a:p>
      </dgm:t>
    </dgm:pt>
    <dgm:pt modelId="{66807C4A-8890-4FF6-823D-7A69B4D7C512}">
      <dgm:prSet custT="1"/>
      <dgm:spPr/>
      <dgm:t>
        <a:bodyPr/>
        <a:lstStyle/>
        <a:p>
          <a:r>
            <a:rPr lang="en-US" sz="1000" dirty="0" err="1"/>
            <a:t>Dokumente</a:t>
          </a:r>
          <a:endParaRPr lang="en-US" sz="1000" dirty="0"/>
        </a:p>
      </dgm:t>
    </dgm:pt>
    <dgm:pt modelId="{674F16A4-28B6-4B9B-B57A-5F43C582EC6F}" type="parTrans" cxnId="{62974459-D49D-4C22-8632-7B71B022C515}">
      <dgm:prSet/>
      <dgm:spPr/>
      <dgm:t>
        <a:bodyPr/>
        <a:lstStyle/>
        <a:p>
          <a:endParaRPr lang="en-US"/>
        </a:p>
      </dgm:t>
    </dgm:pt>
    <dgm:pt modelId="{52DE107B-5914-43A7-AE8C-A7CCE21B00DA}" type="sibTrans" cxnId="{62974459-D49D-4C22-8632-7B71B022C515}">
      <dgm:prSet/>
      <dgm:spPr/>
      <dgm:t>
        <a:bodyPr/>
        <a:lstStyle/>
        <a:p>
          <a:endParaRPr lang="en-US"/>
        </a:p>
      </dgm:t>
    </dgm:pt>
    <dgm:pt modelId="{BA7BFB72-FE99-4EEF-B5B2-B44B4BFE5C62}">
      <dgm:prSet custT="1"/>
      <dgm:spPr/>
      <dgm:t>
        <a:bodyPr/>
        <a:lstStyle/>
        <a:p>
          <a:r>
            <a:rPr lang="en-US" sz="1000" dirty="0" err="1"/>
            <a:t>Kurse</a:t>
          </a:r>
          <a:endParaRPr lang="en-US" sz="1000" dirty="0"/>
        </a:p>
      </dgm:t>
    </dgm:pt>
    <dgm:pt modelId="{6A129B84-0B43-4990-8F84-3D03000495BB}" type="parTrans" cxnId="{9CFA0C5B-230F-45B2-ABB8-08D2661BDF6E}">
      <dgm:prSet/>
      <dgm:spPr/>
      <dgm:t>
        <a:bodyPr/>
        <a:lstStyle/>
        <a:p>
          <a:endParaRPr lang="en-US"/>
        </a:p>
      </dgm:t>
    </dgm:pt>
    <dgm:pt modelId="{04E48B87-BEDC-4034-A7E1-B1E791A3441C}" type="sibTrans" cxnId="{9CFA0C5B-230F-45B2-ABB8-08D2661BDF6E}">
      <dgm:prSet/>
      <dgm:spPr/>
      <dgm:t>
        <a:bodyPr/>
        <a:lstStyle/>
        <a:p>
          <a:endParaRPr lang="en-US"/>
        </a:p>
      </dgm:t>
    </dgm:pt>
    <dgm:pt modelId="{06F304F8-06BA-40CC-969F-403F0F1FACEC}">
      <dgm:prSet custT="1"/>
      <dgm:spPr/>
      <dgm:t>
        <a:bodyPr/>
        <a:lstStyle/>
        <a:p>
          <a:r>
            <a:rPr lang="en-US" sz="1000" dirty="0" err="1"/>
            <a:t>Kurstermine</a:t>
          </a:r>
          <a:endParaRPr lang="en-US" sz="1000" dirty="0"/>
        </a:p>
      </dgm:t>
    </dgm:pt>
    <dgm:pt modelId="{8261F962-464D-4849-AE06-8272415D0C73}" type="parTrans" cxnId="{1F0706C1-07C1-4D0B-94AD-8C6C65F99C21}">
      <dgm:prSet/>
      <dgm:spPr/>
      <dgm:t>
        <a:bodyPr/>
        <a:lstStyle/>
        <a:p>
          <a:endParaRPr lang="en-US"/>
        </a:p>
      </dgm:t>
    </dgm:pt>
    <dgm:pt modelId="{89F1DE09-1BA0-43A4-A428-B1FC32FBAB06}" type="sibTrans" cxnId="{1F0706C1-07C1-4D0B-94AD-8C6C65F99C21}">
      <dgm:prSet/>
      <dgm:spPr/>
      <dgm:t>
        <a:bodyPr/>
        <a:lstStyle/>
        <a:p>
          <a:endParaRPr lang="en-US"/>
        </a:p>
      </dgm:t>
    </dgm:pt>
    <dgm:pt modelId="{3B8784FF-4765-4B2D-AE19-3C8AFB4CE9B8}">
      <dgm:prSet custT="1"/>
      <dgm:spPr/>
      <dgm:t>
        <a:bodyPr/>
        <a:lstStyle/>
        <a:p>
          <a:r>
            <a:rPr lang="en-US" sz="1000" dirty="0" err="1"/>
            <a:t>Benachrichtigungen</a:t>
          </a:r>
          <a:endParaRPr lang="en-US" sz="1000" dirty="0"/>
        </a:p>
      </dgm:t>
    </dgm:pt>
    <dgm:pt modelId="{A6AEF8D3-F563-4C02-8B1F-B65DA4825919}" type="parTrans" cxnId="{71A9A515-4CB8-4D93-B5C9-64D592024B68}">
      <dgm:prSet/>
      <dgm:spPr/>
      <dgm:t>
        <a:bodyPr/>
        <a:lstStyle/>
        <a:p>
          <a:endParaRPr lang="en-US"/>
        </a:p>
      </dgm:t>
    </dgm:pt>
    <dgm:pt modelId="{B7C2B311-9514-4A38-9E07-46C0F409C493}" type="sibTrans" cxnId="{71A9A515-4CB8-4D93-B5C9-64D592024B68}">
      <dgm:prSet/>
      <dgm:spPr/>
      <dgm:t>
        <a:bodyPr/>
        <a:lstStyle/>
        <a:p>
          <a:endParaRPr lang="en-US"/>
        </a:p>
      </dgm:t>
    </dgm:pt>
    <dgm:pt modelId="{B836F497-F5FF-43D6-BC50-14E6990EE029}">
      <dgm:prSet custT="1"/>
      <dgm:spPr/>
      <dgm:t>
        <a:bodyPr/>
        <a:lstStyle/>
        <a:p>
          <a:r>
            <a:rPr lang="en-US" sz="1200" dirty="0"/>
            <a:t>Meine </a:t>
          </a:r>
          <a:r>
            <a:rPr lang="en-US" sz="1200" dirty="0" err="1"/>
            <a:t>Kurse</a:t>
          </a:r>
          <a:endParaRPr lang="en-US" sz="1200" dirty="0"/>
        </a:p>
      </dgm:t>
    </dgm:pt>
    <dgm:pt modelId="{689DCB97-4497-4457-813E-C23483E551D0}" type="parTrans" cxnId="{5D5F5B78-9D0A-4203-B262-EBFB776F6B26}">
      <dgm:prSet/>
      <dgm:spPr/>
      <dgm:t>
        <a:bodyPr/>
        <a:lstStyle/>
        <a:p>
          <a:endParaRPr lang="en-US"/>
        </a:p>
      </dgm:t>
    </dgm:pt>
    <dgm:pt modelId="{DB61E981-6CE9-4A61-8580-966E2396BC75}" type="sibTrans" cxnId="{5D5F5B78-9D0A-4203-B262-EBFB776F6B26}">
      <dgm:prSet/>
      <dgm:spPr/>
      <dgm:t>
        <a:bodyPr/>
        <a:lstStyle/>
        <a:p>
          <a:endParaRPr lang="en-US"/>
        </a:p>
      </dgm:t>
    </dgm:pt>
    <dgm:pt modelId="{7D500496-DD6B-4DD6-85AF-E5AE0BFD8F51}">
      <dgm:prSet custT="1"/>
      <dgm:spPr/>
      <dgm:t>
        <a:bodyPr/>
        <a:lstStyle/>
        <a:p>
          <a:r>
            <a:rPr lang="en-US" sz="1000" dirty="0" err="1"/>
            <a:t>Infos</a:t>
          </a:r>
          <a:endParaRPr lang="en-US" sz="1000" dirty="0"/>
        </a:p>
      </dgm:t>
    </dgm:pt>
    <dgm:pt modelId="{E3FFE00B-5E09-482B-9BBE-7E9420B11A14}" type="parTrans" cxnId="{2F85853C-03F3-4088-A061-6831E5BE3C44}">
      <dgm:prSet/>
      <dgm:spPr/>
      <dgm:t>
        <a:bodyPr/>
        <a:lstStyle/>
        <a:p>
          <a:endParaRPr lang="en-US"/>
        </a:p>
      </dgm:t>
    </dgm:pt>
    <dgm:pt modelId="{1659D050-CAD6-465F-859B-F9B6F3930065}" type="sibTrans" cxnId="{2F85853C-03F3-4088-A061-6831E5BE3C44}">
      <dgm:prSet/>
      <dgm:spPr/>
      <dgm:t>
        <a:bodyPr/>
        <a:lstStyle/>
        <a:p>
          <a:endParaRPr lang="en-US"/>
        </a:p>
      </dgm:t>
    </dgm:pt>
    <dgm:pt modelId="{5EA6EF3A-BD9C-4F96-93DB-19878AC4DA0A}">
      <dgm:prSet custT="1"/>
      <dgm:spPr/>
      <dgm:t>
        <a:bodyPr/>
        <a:lstStyle/>
        <a:p>
          <a:r>
            <a:rPr lang="en-US" sz="1000" dirty="0" err="1"/>
            <a:t>Dokumente</a:t>
          </a:r>
          <a:endParaRPr lang="en-US" sz="1000" dirty="0"/>
        </a:p>
      </dgm:t>
    </dgm:pt>
    <dgm:pt modelId="{43C5D235-C771-43A9-B047-112604F8DFD3}" type="parTrans" cxnId="{6C75B3B9-9084-44CA-AB2E-63CB34AED848}">
      <dgm:prSet/>
      <dgm:spPr/>
      <dgm:t>
        <a:bodyPr/>
        <a:lstStyle/>
        <a:p>
          <a:endParaRPr lang="en-US"/>
        </a:p>
      </dgm:t>
    </dgm:pt>
    <dgm:pt modelId="{B79D44EA-26E7-4074-BF6B-0F74C9D29FED}" type="sibTrans" cxnId="{6C75B3B9-9084-44CA-AB2E-63CB34AED848}">
      <dgm:prSet/>
      <dgm:spPr/>
      <dgm:t>
        <a:bodyPr/>
        <a:lstStyle/>
        <a:p>
          <a:endParaRPr lang="en-US"/>
        </a:p>
      </dgm:t>
    </dgm:pt>
    <dgm:pt modelId="{7A6E002E-F079-4FD1-B46D-8FB449AF844E}">
      <dgm:prSet custT="1"/>
      <dgm:spPr/>
      <dgm:t>
        <a:bodyPr/>
        <a:lstStyle/>
        <a:p>
          <a:r>
            <a:rPr lang="en-US" sz="1000" dirty="0" err="1"/>
            <a:t>Anwesenheiten</a:t>
          </a:r>
          <a:endParaRPr lang="en-US" sz="1000" dirty="0"/>
        </a:p>
      </dgm:t>
    </dgm:pt>
    <dgm:pt modelId="{63F7EEF6-C324-4ECC-9452-3CE659EA6DE4}" type="parTrans" cxnId="{4C961824-CFA9-474B-AA71-17795730EB87}">
      <dgm:prSet/>
      <dgm:spPr/>
      <dgm:t>
        <a:bodyPr/>
        <a:lstStyle/>
        <a:p>
          <a:endParaRPr lang="en-US"/>
        </a:p>
      </dgm:t>
    </dgm:pt>
    <dgm:pt modelId="{C239D648-A1F2-4A97-8A88-B7F517EBCB6F}" type="sibTrans" cxnId="{4C961824-CFA9-474B-AA71-17795730EB87}">
      <dgm:prSet/>
      <dgm:spPr/>
      <dgm:t>
        <a:bodyPr/>
        <a:lstStyle/>
        <a:p>
          <a:endParaRPr lang="en-US"/>
        </a:p>
      </dgm:t>
    </dgm:pt>
    <dgm:pt modelId="{494CB2D7-DCBC-4374-92BE-9E6B8B18B234}">
      <dgm:prSet custT="1"/>
      <dgm:spPr/>
      <dgm:t>
        <a:bodyPr/>
        <a:lstStyle/>
        <a:p>
          <a:r>
            <a:rPr lang="en-US" sz="1000" dirty="0" err="1"/>
            <a:t>Teilnehmende</a:t>
          </a:r>
          <a:endParaRPr lang="en-US" sz="1000" dirty="0"/>
        </a:p>
      </dgm:t>
    </dgm:pt>
    <dgm:pt modelId="{EE4EA184-31BB-4407-B775-F30A6346745E}" type="parTrans" cxnId="{2D3B2150-6A6D-45E6-B438-D78D57B27109}">
      <dgm:prSet/>
      <dgm:spPr/>
      <dgm:t>
        <a:bodyPr/>
        <a:lstStyle/>
        <a:p>
          <a:endParaRPr lang="en-US"/>
        </a:p>
      </dgm:t>
    </dgm:pt>
    <dgm:pt modelId="{8AF1AF58-9741-4F04-8446-C5B51B34FBFA}" type="sibTrans" cxnId="{2D3B2150-6A6D-45E6-B438-D78D57B27109}">
      <dgm:prSet/>
      <dgm:spPr/>
      <dgm:t>
        <a:bodyPr/>
        <a:lstStyle/>
        <a:p>
          <a:endParaRPr lang="en-US"/>
        </a:p>
      </dgm:t>
    </dgm:pt>
    <dgm:pt modelId="{E71484F6-7BE5-449B-B099-E1B86F5EC051}">
      <dgm:prSet custT="1"/>
      <dgm:spPr/>
      <dgm:t>
        <a:bodyPr/>
        <a:lstStyle/>
        <a:p>
          <a:r>
            <a:rPr lang="en-US" sz="1200" dirty="0" err="1"/>
            <a:t>Dokumente</a:t>
          </a:r>
          <a:endParaRPr lang="en-US" sz="1200" dirty="0"/>
        </a:p>
      </dgm:t>
    </dgm:pt>
    <dgm:pt modelId="{97E16221-F47E-44A9-ACA1-980D8ECDDDC0}" type="parTrans" cxnId="{F0FE9F8F-B7E5-4CC4-98D4-C5EE11264C89}">
      <dgm:prSet/>
      <dgm:spPr/>
      <dgm:t>
        <a:bodyPr/>
        <a:lstStyle/>
        <a:p>
          <a:endParaRPr lang="en-US"/>
        </a:p>
      </dgm:t>
    </dgm:pt>
    <dgm:pt modelId="{95CF3A0C-2E5E-4E2B-9E5E-91610C3888CB}" type="sibTrans" cxnId="{F0FE9F8F-B7E5-4CC4-98D4-C5EE11264C89}">
      <dgm:prSet/>
      <dgm:spPr/>
      <dgm:t>
        <a:bodyPr/>
        <a:lstStyle/>
        <a:p>
          <a:endParaRPr lang="en-US"/>
        </a:p>
      </dgm:t>
    </dgm:pt>
    <dgm:pt modelId="{2D27FACB-0EB0-4648-ACE9-643D423E10C2}">
      <dgm:prSet custT="1"/>
      <dgm:spPr/>
      <dgm:t>
        <a:bodyPr/>
        <a:lstStyle/>
        <a:p>
          <a:r>
            <a:rPr lang="en-US" sz="1200" dirty="0"/>
            <a:t>Up- und Download</a:t>
          </a:r>
        </a:p>
      </dgm:t>
    </dgm:pt>
    <dgm:pt modelId="{B2F891C6-5F2C-40BF-B3A5-A60681534D24}" type="parTrans" cxnId="{847D4227-11AF-4B3E-9FFF-E1D26B0B4E99}">
      <dgm:prSet/>
      <dgm:spPr/>
      <dgm:t>
        <a:bodyPr/>
        <a:lstStyle/>
        <a:p>
          <a:endParaRPr lang="en-US"/>
        </a:p>
      </dgm:t>
    </dgm:pt>
    <dgm:pt modelId="{6B15CDD8-9A50-4BEB-A73C-E062FB8E0E35}" type="sibTrans" cxnId="{847D4227-11AF-4B3E-9FFF-E1D26B0B4E99}">
      <dgm:prSet/>
      <dgm:spPr/>
      <dgm:t>
        <a:bodyPr/>
        <a:lstStyle/>
        <a:p>
          <a:endParaRPr lang="en-US"/>
        </a:p>
      </dgm:t>
    </dgm:pt>
    <dgm:pt modelId="{9E8C2957-72D7-419C-B604-BE95137B5AC4}">
      <dgm:prSet custT="1"/>
      <dgm:spPr/>
      <dgm:t>
        <a:bodyPr/>
        <a:lstStyle/>
        <a:p>
          <a:r>
            <a:rPr lang="en-US" sz="1000" dirty="0" err="1"/>
            <a:t>Verträge</a:t>
          </a:r>
          <a:r>
            <a:rPr lang="en-US" sz="1000" dirty="0"/>
            <a:t> und </a:t>
          </a:r>
          <a:r>
            <a:rPr lang="en-US" sz="1000" dirty="0" err="1"/>
            <a:t>Finanzen</a:t>
          </a:r>
          <a:endParaRPr lang="en-US" sz="1000" dirty="0"/>
        </a:p>
      </dgm:t>
    </dgm:pt>
    <dgm:pt modelId="{6848DFEE-18BE-4718-90A7-C47AEF74580A}" type="parTrans" cxnId="{A10BDDF4-615E-41BA-8C14-E66082A74FE0}">
      <dgm:prSet/>
      <dgm:spPr/>
      <dgm:t>
        <a:bodyPr/>
        <a:lstStyle/>
        <a:p>
          <a:endParaRPr lang="en-US"/>
        </a:p>
      </dgm:t>
    </dgm:pt>
    <dgm:pt modelId="{F7C4F617-9029-4B80-8E23-870114A6971A}" type="sibTrans" cxnId="{A10BDDF4-615E-41BA-8C14-E66082A74FE0}">
      <dgm:prSet/>
      <dgm:spPr/>
      <dgm:t>
        <a:bodyPr/>
        <a:lstStyle/>
        <a:p>
          <a:endParaRPr lang="en-US"/>
        </a:p>
      </dgm:t>
    </dgm:pt>
    <dgm:pt modelId="{5DD586AF-3A16-4C1F-909A-C27C9852B056}">
      <dgm:prSet custT="1"/>
      <dgm:spPr/>
      <dgm:t>
        <a:bodyPr/>
        <a:lstStyle/>
        <a:p>
          <a:r>
            <a:rPr lang="en-US" sz="1000" dirty="0" err="1"/>
            <a:t>Qualifikationen</a:t>
          </a:r>
          <a:r>
            <a:rPr lang="en-US" sz="1000" dirty="0"/>
            <a:t> und </a:t>
          </a:r>
          <a:r>
            <a:rPr lang="en-US" sz="1000" dirty="0" err="1"/>
            <a:t>Nachweise</a:t>
          </a:r>
          <a:endParaRPr lang="en-US" sz="1000" dirty="0"/>
        </a:p>
      </dgm:t>
    </dgm:pt>
    <dgm:pt modelId="{906E4955-A413-4084-9FB1-04DE73A8BEB8}" type="parTrans" cxnId="{7175EFA5-1512-4F54-8822-F479E1325BEA}">
      <dgm:prSet/>
      <dgm:spPr/>
      <dgm:t>
        <a:bodyPr/>
        <a:lstStyle/>
        <a:p>
          <a:endParaRPr lang="en-US"/>
        </a:p>
      </dgm:t>
    </dgm:pt>
    <dgm:pt modelId="{713B6A3A-B37B-46F9-9486-0AB2EC44AB76}" type="sibTrans" cxnId="{7175EFA5-1512-4F54-8822-F479E1325BEA}">
      <dgm:prSet/>
      <dgm:spPr/>
      <dgm:t>
        <a:bodyPr/>
        <a:lstStyle/>
        <a:p>
          <a:endParaRPr lang="en-US"/>
        </a:p>
      </dgm:t>
    </dgm:pt>
    <dgm:pt modelId="{EE034409-9833-487C-BA9B-D5CF8F3B8A94}">
      <dgm:prSet custT="1"/>
      <dgm:spPr/>
      <dgm:t>
        <a:bodyPr/>
        <a:lstStyle/>
        <a:p>
          <a:r>
            <a:rPr lang="en-US" sz="1000" dirty="0" err="1"/>
            <a:t>Kursdokumente</a:t>
          </a:r>
          <a:endParaRPr lang="en-US" sz="1000" dirty="0"/>
        </a:p>
      </dgm:t>
    </dgm:pt>
    <dgm:pt modelId="{56A405D4-05CF-4183-A48B-98B306E0A64E}" type="parTrans" cxnId="{15C13A4B-4F07-4730-8392-B2EBD2B55917}">
      <dgm:prSet/>
      <dgm:spPr/>
      <dgm:t>
        <a:bodyPr/>
        <a:lstStyle/>
        <a:p>
          <a:endParaRPr lang="en-US"/>
        </a:p>
      </dgm:t>
    </dgm:pt>
    <dgm:pt modelId="{F8C1E707-6507-4746-9E16-E8B0CA1A513E}" type="sibTrans" cxnId="{15C13A4B-4F07-4730-8392-B2EBD2B55917}">
      <dgm:prSet/>
      <dgm:spPr/>
      <dgm:t>
        <a:bodyPr/>
        <a:lstStyle/>
        <a:p>
          <a:endParaRPr lang="en-US"/>
        </a:p>
      </dgm:t>
    </dgm:pt>
    <dgm:pt modelId="{04A64A10-6211-4670-B7A7-41A69B564CEF}">
      <dgm:prSet custT="1"/>
      <dgm:spPr/>
      <dgm:t>
        <a:bodyPr/>
        <a:lstStyle/>
        <a:p>
          <a:r>
            <a:rPr lang="en-US" sz="1000" dirty="0" err="1"/>
            <a:t>Sonstiges</a:t>
          </a:r>
          <a:endParaRPr lang="en-US" sz="1000" dirty="0"/>
        </a:p>
      </dgm:t>
    </dgm:pt>
    <dgm:pt modelId="{CA445AFC-1A36-4AF7-BDCF-F315E976FCAB}" type="parTrans" cxnId="{0629B4A0-40D2-48E0-A433-289A95F0B7DE}">
      <dgm:prSet/>
      <dgm:spPr/>
      <dgm:t>
        <a:bodyPr/>
        <a:lstStyle/>
        <a:p>
          <a:endParaRPr lang="en-US"/>
        </a:p>
      </dgm:t>
    </dgm:pt>
    <dgm:pt modelId="{3C8C48E8-003A-45B1-A679-18C627DEB344}" type="sibTrans" cxnId="{0629B4A0-40D2-48E0-A433-289A95F0B7DE}">
      <dgm:prSet/>
      <dgm:spPr/>
      <dgm:t>
        <a:bodyPr/>
        <a:lstStyle/>
        <a:p>
          <a:endParaRPr lang="en-US"/>
        </a:p>
      </dgm:t>
    </dgm:pt>
    <dgm:pt modelId="{7FA7DA06-B627-4C4E-B7BA-0770DDB71FF2}">
      <dgm:prSet custT="1"/>
      <dgm:spPr/>
      <dgm:t>
        <a:bodyPr/>
        <a:lstStyle/>
        <a:p>
          <a:r>
            <a:rPr lang="de-DE" sz="1200" dirty="0"/>
            <a:t>Verträge</a:t>
          </a:r>
          <a:endParaRPr lang="en-US" sz="1200" dirty="0"/>
        </a:p>
      </dgm:t>
    </dgm:pt>
    <dgm:pt modelId="{22770B1B-D76B-41B5-9560-8277250D05D1}" type="parTrans" cxnId="{9E6B6669-61A1-4D7D-B9AF-E40971B1DC2D}">
      <dgm:prSet/>
      <dgm:spPr/>
      <dgm:t>
        <a:bodyPr/>
        <a:lstStyle/>
        <a:p>
          <a:endParaRPr lang="en-US"/>
        </a:p>
      </dgm:t>
    </dgm:pt>
    <dgm:pt modelId="{898DDE31-440E-44B6-A11C-C842C5F574F0}" type="sibTrans" cxnId="{9E6B6669-61A1-4D7D-B9AF-E40971B1DC2D}">
      <dgm:prSet/>
      <dgm:spPr/>
      <dgm:t>
        <a:bodyPr/>
        <a:lstStyle/>
        <a:p>
          <a:endParaRPr lang="en-US"/>
        </a:p>
      </dgm:t>
    </dgm:pt>
    <dgm:pt modelId="{6CB5D935-5861-4F78-A354-920CE5345C65}">
      <dgm:prSet custT="1"/>
      <dgm:spPr/>
      <dgm:t>
        <a:bodyPr/>
        <a:lstStyle/>
        <a:p>
          <a:r>
            <a:rPr lang="de-DE" sz="1000" dirty="0"/>
            <a:t>Offene Kursverträge</a:t>
          </a:r>
          <a:endParaRPr lang="en-US" sz="1000" dirty="0"/>
        </a:p>
      </dgm:t>
    </dgm:pt>
    <dgm:pt modelId="{CD7B99CB-8BF6-4FD5-AA3A-B50CF1DE436B}" type="parTrans" cxnId="{7FC52080-50D2-46D5-8F8D-D5870A4BC7B5}">
      <dgm:prSet/>
      <dgm:spPr/>
      <dgm:t>
        <a:bodyPr/>
        <a:lstStyle/>
        <a:p>
          <a:endParaRPr lang="en-US"/>
        </a:p>
      </dgm:t>
    </dgm:pt>
    <dgm:pt modelId="{C17E39EF-29EA-453D-B8B4-D9CAB7B8DE95}" type="sibTrans" cxnId="{7FC52080-50D2-46D5-8F8D-D5870A4BC7B5}">
      <dgm:prSet/>
      <dgm:spPr/>
      <dgm:t>
        <a:bodyPr/>
        <a:lstStyle/>
        <a:p>
          <a:endParaRPr lang="en-US"/>
        </a:p>
      </dgm:t>
    </dgm:pt>
    <dgm:pt modelId="{E4E79326-02E7-4633-BC2F-636EBE891E71}">
      <dgm:prSet custT="1"/>
      <dgm:spPr/>
      <dgm:t>
        <a:bodyPr/>
        <a:lstStyle/>
        <a:p>
          <a:r>
            <a:rPr lang="en-US" sz="1000" dirty="0" err="1"/>
            <a:t>Archivierte</a:t>
          </a:r>
          <a:r>
            <a:rPr lang="en-US" sz="1000" dirty="0"/>
            <a:t> </a:t>
          </a:r>
          <a:r>
            <a:rPr lang="en-US" sz="1000" dirty="0" err="1"/>
            <a:t>Kursverträge</a:t>
          </a:r>
          <a:endParaRPr lang="en-US" sz="1000" dirty="0"/>
        </a:p>
      </dgm:t>
    </dgm:pt>
    <dgm:pt modelId="{24CCB6F3-2C0C-49DC-8E2E-ED395449F2B2}" type="parTrans" cxnId="{5771F8C3-26FB-4433-81F3-E076032B50C8}">
      <dgm:prSet/>
      <dgm:spPr/>
      <dgm:t>
        <a:bodyPr/>
        <a:lstStyle/>
        <a:p>
          <a:endParaRPr lang="en-US"/>
        </a:p>
      </dgm:t>
    </dgm:pt>
    <dgm:pt modelId="{E1060AE7-1E01-4947-BF47-FE4423966133}" type="sibTrans" cxnId="{5771F8C3-26FB-4433-81F3-E076032B50C8}">
      <dgm:prSet/>
      <dgm:spPr/>
      <dgm:t>
        <a:bodyPr/>
        <a:lstStyle/>
        <a:p>
          <a:endParaRPr lang="en-US"/>
        </a:p>
      </dgm:t>
    </dgm:pt>
    <dgm:pt modelId="{32FFBD6F-BB83-4EDC-AFA4-B6584E2CCE70}">
      <dgm:prSet custT="1"/>
      <dgm:spPr/>
      <dgm:t>
        <a:bodyPr/>
        <a:lstStyle/>
        <a:p>
          <a:r>
            <a:rPr lang="en-US" sz="1200" dirty="0"/>
            <a:t>News</a:t>
          </a:r>
        </a:p>
      </dgm:t>
    </dgm:pt>
    <dgm:pt modelId="{AEB6EC56-0043-4E23-8B64-A6347080BB19}" type="parTrans" cxnId="{C16CF8DF-2AA1-4FF9-8299-003A044EE8BB}">
      <dgm:prSet/>
      <dgm:spPr/>
      <dgm:t>
        <a:bodyPr/>
        <a:lstStyle/>
        <a:p>
          <a:endParaRPr lang="en-US"/>
        </a:p>
      </dgm:t>
    </dgm:pt>
    <dgm:pt modelId="{1E386C26-4718-4657-BD74-7E144CD0676E}" type="sibTrans" cxnId="{C16CF8DF-2AA1-4FF9-8299-003A044EE8BB}">
      <dgm:prSet/>
      <dgm:spPr/>
      <dgm:t>
        <a:bodyPr/>
        <a:lstStyle/>
        <a:p>
          <a:endParaRPr lang="en-US"/>
        </a:p>
      </dgm:t>
    </dgm:pt>
    <dgm:pt modelId="{85C49B3F-DEC1-46EA-A7C9-EDC50C5EE378}">
      <dgm:prSet custT="1"/>
      <dgm:spPr/>
      <dgm:t>
        <a:bodyPr/>
        <a:lstStyle/>
        <a:p>
          <a:r>
            <a:rPr lang="en-US" sz="1000" dirty="0" err="1"/>
            <a:t>Aktualisierungen</a:t>
          </a:r>
          <a:r>
            <a:rPr lang="en-US" sz="1000" dirty="0"/>
            <a:t> der Web App</a:t>
          </a:r>
        </a:p>
      </dgm:t>
    </dgm:pt>
    <dgm:pt modelId="{76A4AA05-E840-47C5-9A10-7AFD35A01B45}" type="parTrans" cxnId="{938498F7-663C-47D3-807F-7D88BE0587C6}">
      <dgm:prSet/>
      <dgm:spPr/>
      <dgm:t>
        <a:bodyPr/>
        <a:lstStyle/>
        <a:p>
          <a:endParaRPr lang="en-US"/>
        </a:p>
      </dgm:t>
    </dgm:pt>
    <dgm:pt modelId="{64CE8534-98A9-4E71-978E-C8F5AEDDC4B4}" type="sibTrans" cxnId="{938498F7-663C-47D3-807F-7D88BE0587C6}">
      <dgm:prSet/>
      <dgm:spPr/>
      <dgm:t>
        <a:bodyPr/>
        <a:lstStyle/>
        <a:p>
          <a:endParaRPr lang="en-US"/>
        </a:p>
      </dgm:t>
    </dgm:pt>
    <dgm:pt modelId="{C753EC41-D237-4C9C-8546-111FC0BF91D5}">
      <dgm:prSet custT="1"/>
      <dgm:spPr/>
      <dgm:t>
        <a:bodyPr/>
        <a:lstStyle/>
        <a:p>
          <a:r>
            <a:rPr lang="en-US" sz="1000" dirty="0" err="1"/>
            <a:t>Aktualisierungen</a:t>
          </a:r>
          <a:r>
            <a:rPr lang="en-US" sz="1000" dirty="0"/>
            <a:t> </a:t>
          </a:r>
          <a:r>
            <a:rPr lang="en-US" sz="1000" dirty="0" err="1"/>
            <a:t>zur</a:t>
          </a:r>
          <a:r>
            <a:rPr lang="en-US" sz="1000" dirty="0"/>
            <a:t> KMA</a:t>
          </a:r>
        </a:p>
      </dgm:t>
    </dgm:pt>
    <dgm:pt modelId="{5424FD95-9593-47BC-BE62-2A359603A647}" type="parTrans" cxnId="{E81C783F-F310-4AF6-8CC7-AFCECF32A098}">
      <dgm:prSet/>
      <dgm:spPr/>
      <dgm:t>
        <a:bodyPr/>
        <a:lstStyle/>
        <a:p>
          <a:endParaRPr lang="en-US"/>
        </a:p>
      </dgm:t>
    </dgm:pt>
    <dgm:pt modelId="{430D6B9A-8BC5-4969-A95C-D9EB0E8AFD0E}" type="sibTrans" cxnId="{E81C783F-F310-4AF6-8CC7-AFCECF32A098}">
      <dgm:prSet/>
      <dgm:spPr/>
      <dgm:t>
        <a:bodyPr/>
        <a:lstStyle/>
        <a:p>
          <a:endParaRPr lang="en-US"/>
        </a:p>
      </dgm:t>
    </dgm:pt>
    <dgm:pt modelId="{6292A13E-FF89-4168-A210-1CFBD072AC75}">
      <dgm:prSet custT="1"/>
      <dgm:spPr/>
      <dgm:t>
        <a:bodyPr/>
        <a:lstStyle/>
        <a:p>
          <a:r>
            <a:rPr lang="en-US" sz="1200" dirty="0"/>
            <a:t>Mein </a:t>
          </a:r>
          <a:r>
            <a:rPr lang="en-US" sz="1200" dirty="0" err="1"/>
            <a:t>Profil</a:t>
          </a:r>
          <a:r>
            <a:rPr lang="en-US" sz="1200" dirty="0"/>
            <a:t> (</a:t>
          </a:r>
          <a:r>
            <a:rPr lang="en-US" sz="1200" dirty="0" err="1"/>
            <a:t>wie</a:t>
          </a:r>
          <a:r>
            <a:rPr lang="en-US" sz="1200" dirty="0"/>
            <a:t> in der vhs </a:t>
          </a:r>
          <a:r>
            <a:rPr lang="en-US" sz="1200" dirty="0" err="1"/>
            <a:t>gespeichert</a:t>
          </a:r>
          <a:r>
            <a:rPr lang="en-US" sz="900" dirty="0"/>
            <a:t>)</a:t>
          </a:r>
        </a:p>
      </dgm:t>
    </dgm:pt>
    <dgm:pt modelId="{882586BC-5616-4395-8229-E626C7C58435}" type="parTrans" cxnId="{FDDFD28F-855F-4236-98B5-02E84F1BF82B}">
      <dgm:prSet/>
      <dgm:spPr/>
      <dgm:t>
        <a:bodyPr/>
        <a:lstStyle/>
        <a:p>
          <a:endParaRPr lang="en-US"/>
        </a:p>
      </dgm:t>
    </dgm:pt>
    <dgm:pt modelId="{B8928CFA-C5DB-4929-ACBB-3CEDE3EB5DA5}" type="sibTrans" cxnId="{FDDFD28F-855F-4236-98B5-02E84F1BF82B}">
      <dgm:prSet/>
      <dgm:spPr/>
      <dgm:t>
        <a:bodyPr/>
        <a:lstStyle/>
        <a:p>
          <a:endParaRPr lang="en-US"/>
        </a:p>
      </dgm:t>
    </dgm:pt>
    <dgm:pt modelId="{1A14920C-4F60-4E72-9BAC-D1EF63EA95D9}">
      <dgm:prSet custT="1"/>
      <dgm:spPr/>
      <dgm:t>
        <a:bodyPr/>
        <a:lstStyle/>
        <a:p>
          <a:r>
            <a:rPr lang="en-US" sz="1000" dirty="0" err="1"/>
            <a:t>Pushbenachrichtigungen</a:t>
          </a:r>
          <a:r>
            <a:rPr lang="en-US" sz="1000" dirty="0"/>
            <a:t> </a:t>
          </a:r>
          <a:r>
            <a:rPr lang="en-US" sz="1000" dirty="0" err="1"/>
            <a:t>aktivieren</a:t>
          </a:r>
          <a:endParaRPr lang="en-US" sz="1000" dirty="0"/>
        </a:p>
      </dgm:t>
    </dgm:pt>
    <dgm:pt modelId="{C8D101DF-84DD-45C6-8FD2-C96CE9B92E3F}" type="parTrans" cxnId="{D519F4DE-793F-41A4-B54F-831E20FFDB00}">
      <dgm:prSet/>
      <dgm:spPr/>
      <dgm:t>
        <a:bodyPr/>
        <a:lstStyle/>
        <a:p>
          <a:endParaRPr lang="en-US"/>
        </a:p>
      </dgm:t>
    </dgm:pt>
    <dgm:pt modelId="{8960ACE1-9464-462D-9A06-CC9D8FFA1E7D}" type="sibTrans" cxnId="{D519F4DE-793F-41A4-B54F-831E20FFDB00}">
      <dgm:prSet/>
      <dgm:spPr/>
      <dgm:t>
        <a:bodyPr/>
        <a:lstStyle/>
        <a:p>
          <a:endParaRPr lang="en-US"/>
        </a:p>
      </dgm:t>
    </dgm:pt>
    <dgm:pt modelId="{2D621DBA-EC85-4ECB-BBD5-4A78579468F7}">
      <dgm:prSet custT="1"/>
      <dgm:spPr/>
      <dgm:t>
        <a:bodyPr/>
        <a:lstStyle/>
        <a:p>
          <a:r>
            <a:rPr lang="en-US" sz="1000" dirty="0" err="1"/>
            <a:t>Profilbild</a:t>
          </a:r>
          <a:endParaRPr lang="en-US" sz="1000" dirty="0"/>
        </a:p>
      </dgm:t>
    </dgm:pt>
    <dgm:pt modelId="{93A567F1-4536-4412-96A8-50A14CD1C871}" type="parTrans" cxnId="{9FB577AB-E3AB-485D-80C4-800646B0EE68}">
      <dgm:prSet/>
      <dgm:spPr/>
      <dgm:t>
        <a:bodyPr/>
        <a:lstStyle/>
        <a:p>
          <a:endParaRPr lang="en-US"/>
        </a:p>
      </dgm:t>
    </dgm:pt>
    <dgm:pt modelId="{0743FAC7-6F0E-4F80-AD7E-AB7F34CC0F72}" type="sibTrans" cxnId="{9FB577AB-E3AB-485D-80C4-800646B0EE68}">
      <dgm:prSet/>
      <dgm:spPr/>
      <dgm:t>
        <a:bodyPr/>
        <a:lstStyle/>
        <a:p>
          <a:endParaRPr lang="en-US"/>
        </a:p>
      </dgm:t>
    </dgm:pt>
    <dgm:pt modelId="{76E80F9C-3C72-4531-B96C-14FE536CA8A2}">
      <dgm:prSet custT="1"/>
      <dgm:spPr/>
      <dgm:t>
        <a:bodyPr/>
        <a:lstStyle/>
        <a:p>
          <a:r>
            <a:rPr lang="en-US" sz="1000" dirty="0" err="1"/>
            <a:t>Persönliche</a:t>
          </a:r>
          <a:r>
            <a:rPr lang="en-US" sz="1000" dirty="0"/>
            <a:t> </a:t>
          </a:r>
          <a:r>
            <a:rPr lang="en-US" sz="1000" dirty="0" err="1"/>
            <a:t>Daten</a:t>
          </a:r>
          <a:endParaRPr lang="en-US" sz="1000" dirty="0"/>
        </a:p>
      </dgm:t>
    </dgm:pt>
    <dgm:pt modelId="{55815B5E-7F20-48CD-98C5-58EB538AE67E}" type="parTrans" cxnId="{3C4964A7-F60E-4B2A-B066-C7000606FAD8}">
      <dgm:prSet/>
      <dgm:spPr/>
      <dgm:t>
        <a:bodyPr/>
        <a:lstStyle/>
        <a:p>
          <a:endParaRPr lang="en-US"/>
        </a:p>
      </dgm:t>
    </dgm:pt>
    <dgm:pt modelId="{B142121F-677E-4903-B09A-67C00884EABF}" type="sibTrans" cxnId="{3C4964A7-F60E-4B2A-B066-C7000606FAD8}">
      <dgm:prSet/>
      <dgm:spPr/>
      <dgm:t>
        <a:bodyPr/>
        <a:lstStyle/>
        <a:p>
          <a:endParaRPr lang="en-US"/>
        </a:p>
      </dgm:t>
    </dgm:pt>
    <dgm:pt modelId="{B49C871A-23DF-4EBA-8589-CBCC47544206}">
      <dgm:prSet custT="1"/>
      <dgm:spPr/>
      <dgm:t>
        <a:bodyPr/>
        <a:lstStyle/>
        <a:p>
          <a:r>
            <a:rPr lang="en-US" sz="1000" dirty="0" err="1"/>
            <a:t>Bankverbindung</a:t>
          </a:r>
          <a:endParaRPr lang="en-US" sz="1000" dirty="0"/>
        </a:p>
      </dgm:t>
    </dgm:pt>
    <dgm:pt modelId="{4F5C2ABB-888A-42EC-84D5-39BEBC829033}" type="parTrans" cxnId="{C6412499-0752-4D13-BD14-6C6D78C1BE83}">
      <dgm:prSet/>
      <dgm:spPr/>
      <dgm:t>
        <a:bodyPr/>
        <a:lstStyle/>
        <a:p>
          <a:endParaRPr lang="en-US"/>
        </a:p>
      </dgm:t>
    </dgm:pt>
    <dgm:pt modelId="{0D28C0C6-87EA-48C6-9729-7DBAB616690C}" type="sibTrans" cxnId="{C6412499-0752-4D13-BD14-6C6D78C1BE83}">
      <dgm:prSet/>
      <dgm:spPr/>
      <dgm:t>
        <a:bodyPr/>
        <a:lstStyle/>
        <a:p>
          <a:endParaRPr lang="en-US"/>
        </a:p>
      </dgm:t>
    </dgm:pt>
    <dgm:pt modelId="{F2DEBCFC-5D68-428E-917F-01F5A4F943AC}">
      <dgm:prSet custT="1"/>
      <dgm:spPr/>
      <dgm:t>
        <a:bodyPr/>
        <a:lstStyle/>
        <a:p>
          <a:r>
            <a:rPr lang="en-US" sz="1000" dirty="0" err="1"/>
            <a:t>Profiltext</a:t>
          </a:r>
          <a:endParaRPr lang="en-US" sz="1000" dirty="0"/>
        </a:p>
      </dgm:t>
    </dgm:pt>
    <dgm:pt modelId="{67F00245-8ECE-40D8-9AE8-264430AACE6A}" type="parTrans" cxnId="{825F0408-F327-4248-B77A-0A869876CFFF}">
      <dgm:prSet/>
      <dgm:spPr/>
      <dgm:t>
        <a:bodyPr/>
        <a:lstStyle/>
        <a:p>
          <a:endParaRPr lang="en-US"/>
        </a:p>
      </dgm:t>
    </dgm:pt>
    <dgm:pt modelId="{5B087F6D-01A2-4397-8D77-83D4187C9393}" type="sibTrans" cxnId="{825F0408-F327-4248-B77A-0A869876CFFF}">
      <dgm:prSet/>
      <dgm:spPr/>
      <dgm:t>
        <a:bodyPr/>
        <a:lstStyle/>
        <a:p>
          <a:endParaRPr lang="en-US"/>
        </a:p>
      </dgm:t>
    </dgm:pt>
    <dgm:pt modelId="{5D97426A-0AD8-4999-9426-B344B61587FB}">
      <dgm:prSet custT="1"/>
      <dgm:spPr/>
      <dgm:t>
        <a:bodyPr/>
        <a:lstStyle/>
        <a:p>
          <a:r>
            <a:rPr lang="en-US" sz="1000" dirty="0" err="1"/>
            <a:t>Passwort</a:t>
          </a:r>
          <a:r>
            <a:rPr lang="en-US" sz="1000" dirty="0"/>
            <a:t> </a:t>
          </a:r>
          <a:r>
            <a:rPr lang="en-US" sz="1000" dirty="0" err="1"/>
            <a:t>ändern</a:t>
          </a:r>
          <a:endParaRPr lang="en-US" sz="1000" dirty="0"/>
        </a:p>
      </dgm:t>
    </dgm:pt>
    <dgm:pt modelId="{6A519694-FEA6-4E53-9DE9-4060287060BE}" type="parTrans" cxnId="{5CE5EEB8-F3B3-46F9-9BD3-A6EE5ED14506}">
      <dgm:prSet/>
      <dgm:spPr/>
      <dgm:t>
        <a:bodyPr/>
        <a:lstStyle/>
        <a:p>
          <a:endParaRPr lang="en-US"/>
        </a:p>
      </dgm:t>
    </dgm:pt>
    <dgm:pt modelId="{190246EB-23FA-4D30-847D-0BA582BDEB52}" type="sibTrans" cxnId="{5CE5EEB8-F3B3-46F9-9BD3-A6EE5ED14506}">
      <dgm:prSet/>
      <dgm:spPr/>
      <dgm:t>
        <a:bodyPr/>
        <a:lstStyle/>
        <a:p>
          <a:endParaRPr lang="en-US"/>
        </a:p>
      </dgm:t>
    </dgm:pt>
    <dgm:pt modelId="{81246488-FD1C-477D-AC77-46735731870C}">
      <dgm:prSet custT="1"/>
      <dgm:spPr/>
      <dgm:t>
        <a:bodyPr/>
        <a:lstStyle/>
        <a:p>
          <a:r>
            <a:rPr lang="en-US" sz="1000" dirty="0" err="1"/>
            <a:t>Sprache</a:t>
          </a:r>
          <a:r>
            <a:rPr lang="en-US" sz="1000" dirty="0"/>
            <a:t> </a:t>
          </a:r>
          <a:r>
            <a:rPr lang="en-US" sz="1000" dirty="0" err="1"/>
            <a:t>ändern</a:t>
          </a:r>
          <a:endParaRPr lang="en-US" sz="1000" dirty="0"/>
        </a:p>
      </dgm:t>
    </dgm:pt>
    <dgm:pt modelId="{BC06B3EB-1434-45E3-B2E8-5156DADD460C}" type="parTrans" cxnId="{F56F8643-6A2F-4F74-8D13-14AFB9AF5E99}">
      <dgm:prSet/>
      <dgm:spPr/>
      <dgm:t>
        <a:bodyPr/>
        <a:lstStyle/>
        <a:p>
          <a:endParaRPr lang="en-US"/>
        </a:p>
      </dgm:t>
    </dgm:pt>
    <dgm:pt modelId="{293E6497-FC3C-447B-BAF5-CBC0BC273E04}" type="sibTrans" cxnId="{F56F8643-6A2F-4F74-8D13-14AFB9AF5E99}">
      <dgm:prSet/>
      <dgm:spPr/>
      <dgm:t>
        <a:bodyPr/>
        <a:lstStyle/>
        <a:p>
          <a:endParaRPr lang="en-US"/>
        </a:p>
      </dgm:t>
    </dgm:pt>
    <dgm:pt modelId="{2E178F90-81FE-4712-A1CB-55C1A1DC8021}">
      <dgm:prSet custT="1"/>
      <dgm:spPr/>
      <dgm:t>
        <a:bodyPr/>
        <a:lstStyle/>
        <a:p>
          <a:r>
            <a:rPr lang="en-US" sz="1000" dirty="0" err="1"/>
            <a:t>Abmelden</a:t>
          </a:r>
          <a:endParaRPr lang="en-US" sz="1000" dirty="0"/>
        </a:p>
      </dgm:t>
    </dgm:pt>
    <dgm:pt modelId="{E9CC90DC-63AF-456B-B8BA-F46952399CB2}" type="parTrans" cxnId="{BD485248-D2D6-4FAB-9E63-935C9639008B}">
      <dgm:prSet/>
      <dgm:spPr/>
      <dgm:t>
        <a:bodyPr/>
        <a:lstStyle/>
        <a:p>
          <a:endParaRPr lang="en-US"/>
        </a:p>
      </dgm:t>
    </dgm:pt>
    <dgm:pt modelId="{93F96936-53B5-44DA-A0E5-B1305856D528}" type="sibTrans" cxnId="{BD485248-D2D6-4FAB-9E63-935C9639008B}">
      <dgm:prSet/>
      <dgm:spPr/>
      <dgm:t>
        <a:bodyPr/>
        <a:lstStyle/>
        <a:p>
          <a:endParaRPr lang="en-US"/>
        </a:p>
      </dgm:t>
    </dgm:pt>
    <dgm:pt modelId="{6B987A25-4BD2-47AB-BAD2-DFA1AEF86B0A}" type="pres">
      <dgm:prSet presAssocID="{D20D5BD0-A1A7-4D9F-8E4E-9A1BB264A033}" presName="linear" presStyleCnt="0">
        <dgm:presLayoutVars>
          <dgm:animLvl val="lvl"/>
          <dgm:resizeHandles val="exact"/>
        </dgm:presLayoutVars>
      </dgm:prSet>
      <dgm:spPr/>
    </dgm:pt>
    <dgm:pt modelId="{5E05B9C3-6CBE-4DA6-8EEE-E1DD8B9E7915}" type="pres">
      <dgm:prSet presAssocID="{78CBCE18-ADBA-48F5-9945-4C8AC195423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AF2472D-613C-4623-A406-3063F1F504D0}" type="pres">
      <dgm:prSet presAssocID="{78CBCE18-ADBA-48F5-9945-4C8AC195423F}" presName="childText" presStyleLbl="revTx" presStyleIdx="0" presStyleCnt="7">
        <dgm:presLayoutVars>
          <dgm:bulletEnabled val="1"/>
        </dgm:presLayoutVars>
      </dgm:prSet>
      <dgm:spPr/>
    </dgm:pt>
    <dgm:pt modelId="{064CD4EB-2AC9-4481-B50B-6A518337655D}" type="pres">
      <dgm:prSet presAssocID="{1A0B5632-5D50-4CFE-8C66-51BCA6DAD15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F4121C7-CB35-4D4C-B0C1-70D0F7E7A529}" type="pres">
      <dgm:prSet presAssocID="{1A0B5632-5D50-4CFE-8C66-51BCA6DAD157}" presName="childText" presStyleLbl="revTx" presStyleIdx="1" presStyleCnt="7">
        <dgm:presLayoutVars>
          <dgm:bulletEnabled val="1"/>
        </dgm:presLayoutVars>
      </dgm:prSet>
      <dgm:spPr/>
    </dgm:pt>
    <dgm:pt modelId="{D3FBD47D-BAB3-489A-A816-842D9675784A}" type="pres">
      <dgm:prSet presAssocID="{B836F497-F5FF-43D6-BC50-14E6990EE02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34080C7-CB07-4923-94C8-CB95075554E4}" type="pres">
      <dgm:prSet presAssocID="{B836F497-F5FF-43D6-BC50-14E6990EE029}" presName="childText" presStyleLbl="revTx" presStyleIdx="2" presStyleCnt="7">
        <dgm:presLayoutVars>
          <dgm:bulletEnabled val="1"/>
        </dgm:presLayoutVars>
      </dgm:prSet>
      <dgm:spPr/>
    </dgm:pt>
    <dgm:pt modelId="{C03E13D1-1BDC-4AF9-B58D-A450ABAF5F61}" type="pres">
      <dgm:prSet presAssocID="{E71484F6-7BE5-449B-B099-E1B86F5EC05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32E8E34-A95A-46BF-9BFB-7163F9807E81}" type="pres">
      <dgm:prSet presAssocID="{95CF3A0C-2E5E-4E2B-9E5E-91610C3888CB}" presName="spacer" presStyleCnt="0"/>
      <dgm:spPr/>
    </dgm:pt>
    <dgm:pt modelId="{1F2D2EF6-4B11-4DB2-96C8-E1A0E4D518D4}" type="pres">
      <dgm:prSet presAssocID="{2D27FACB-0EB0-4648-ACE9-643D423E10C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AFC5F6A-E572-4E8E-936F-4F8ED16EF3C5}" type="pres">
      <dgm:prSet presAssocID="{2D27FACB-0EB0-4648-ACE9-643D423E10C2}" presName="childText" presStyleLbl="revTx" presStyleIdx="3" presStyleCnt="7">
        <dgm:presLayoutVars>
          <dgm:bulletEnabled val="1"/>
        </dgm:presLayoutVars>
      </dgm:prSet>
      <dgm:spPr/>
    </dgm:pt>
    <dgm:pt modelId="{C4AC4FEA-326A-4E9A-809F-B25FFDB40B5F}" type="pres">
      <dgm:prSet presAssocID="{7FA7DA06-B627-4C4E-B7BA-0770DDB71FF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BA1F87C-C807-4F99-9169-052988529595}" type="pres">
      <dgm:prSet presAssocID="{7FA7DA06-B627-4C4E-B7BA-0770DDB71FF2}" presName="childText" presStyleLbl="revTx" presStyleIdx="4" presStyleCnt="7">
        <dgm:presLayoutVars>
          <dgm:bulletEnabled val="1"/>
        </dgm:presLayoutVars>
      </dgm:prSet>
      <dgm:spPr/>
    </dgm:pt>
    <dgm:pt modelId="{B0D4695A-DD64-44E2-BB0A-29670043B2E9}" type="pres">
      <dgm:prSet presAssocID="{32FFBD6F-BB83-4EDC-AFA4-B6584E2CCE7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B216975-159C-474E-A1B0-9518F73BEEB3}" type="pres">
      <dgm:prSet presAssocID="{32FFBD6F-BB83-4EDC-AFA4-B6584E2CCE70}" presName="childText" presStyleLbl="revTx" presStyleIdx="5" presStyleCnt="7">
        <dgm:presLayoutVars>
          <dgm:bulletEnabled val="1"/>
        </dgm:presLayoutVars>
      </dgm:prSet>
      <dgm:spPr/>
    </dgm:pt>
    <dgm:pt modelId="{D7CCD2FC-31E2-4673-AB9E-9B43927BFC0C}" type="pres">
      <dgm:prSet presAssocID="{6292A13E-FF89-4168-A210-1CFBD072AC75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4743F6C0-BD7D-4464-862E-2D89BA008220}" type="pres">
      <dgm:prSet presAssocID="{6292A13E-FF89-4168-A210-1CFBD072AC75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C81B5101-607E-4E67-A797-73EEA968615B}" type="presOf" srcId="{78CBCE18-ADBA-48F5-9945-4C8AC195423F}" destId="{5E05B9C3-6CBE-4DA6-8EEE-E1DD8B9E7915}" srcOrd="0" destOrd="0" presId="urn:microsoft.com/office/officeart/2005/8/layout/vList2"/>
    <dgm:cxn modelId="{6B840A04-3886-46C1-AD65-8B354D4FDFF7}" type="presOf" srcId="{6CB5D935-5861-4F78-A354-920CE5345C65}" destId="{1BA1F87C-C807-4F99-9169-052988529595}" srcOrd="0" destOrd="0" presId="urn:microsoft.com/office/officeart/2005/8/layout/vList2"/>
    <dgm:cxn modelId="{EAA3DA04-34CA-4F05-9387-F955599D41E8}" srcId="{78CBCE18-ADBA-48F5-9945-4C8AC195423F}" destId="{A4732B20-89CA-46BB-BF28-5C49E699380E}" srcOrd="2" destOrd="0" parTransId="{963D4D0B-F464-4026-9F68-437C4BA573F6}" sibTransId="{8FB462C5-3342-4439-B88E-98859DE19ECF}"/>
    <dgm:cxn modelId="{825F0408-F327-4248-B77A-0A869876CFFF}" srcId="{6292A13E-FF89-4168-A210-1CFBD072AC75}" destId="{F2DEBCFC-5D68-428E-917F-01F5A4F943AC}" srcOrd="4" destOrd="0" parTransId="{67F00245-8ECE-40D8-9AE8-264430AACE6A}" sibTransId="{5B087F6D-01A2-4397-8D77-83D4187C9393}"/>
    <dgm:cxn modelId="{CEB37E11-BE19-4B65-BF8B-069929A10018}" type="presOf" srcId="{BA7BFB72-FE99-4EEF-B5B2-B44B4BFE5C62}" destId="{9F4121C7-CB35-4D4C-B0C1-70D0F7E7A529}" srcOrd="0" destOrd="2" presId="urn:microsoft.com/office/officeart/2005/8/layout/vList2"/>
    <dgm:cxn modelId="{0AAE7315-7FB5-4E66-BDB8-714132D8581B}" type="presOf" srcId="{2D27FACB-0EB0-4648-ACE9-643D423E10C2}" destId="{1F2D2EF6-4B11-4DB2-96C8-E1A0E4D518D4}" srcOrd="0" destOrd="0" presId="urn:microsoft.com/office/officeart/2005/8/layout/vList2"/>
    <dgm:cxn modelId="{71A9A515-4CB8-4D93-B5C9-64D592024B68}" srcId="{1A0B5632-5D50-4CFE-8C66-51BCA6DAD157}" destId="{3B8784FF-4765-4B2D-AE19-3C8AFB4CE9B8}" srcOrd="4" destOrd="0" parTransId="{A6AEF8D3-F563-4C02-8B1F-B65DA4825919}" sibTransId="{B7C2B311-9514-4A38-9E07-46C0F409C493}"/>
    <dgm:cxn modelId="{D639C218-5940-41DC-9D70-BC77DBD54DB7}" type="presOf" srcId="{F2DEBCFC-5D68-428E-917F-01F5A4F943AC}" destId="{4743F6C0-BD7D-4464-862E-2D89BA008220}" srcOrd="0" destOrd="4" presId="urn:microsoft.com/office/officeart/2005/8/layout/vList2"/>
    <dgm:cxn modelId="{50E5671A-389C-4517-8A2F-1164D235DC5A}" type="presOf" srcId="{81246488-FD1C-477D-AC77-46735731870C}" destId="{4743F6C0-BD7D-4464-862E-2D89BA008220}" srcOrd="0" destOrd="6" presId="urn:microsoft.com/office/officeart/2005/8/layout/vList2"/>
    <dgm:cxn modelId="{137D8A20-1578-4A8A-81CB-BF04D2054E14}" type="presOf" srcId="{85C49B3F-DEC1-46EA-A7C9-EDC50C5EE378}" destId="{CB216975-159C-474E-A1B0-9518F73BEEB3}" srcOrd="0" destOrd="0" presId="urn:microsoft.com/office/officeart/2005/8/layout/vList2"/>
    <dgm:cxn modelId="{8D790923-0D77-428D-B12E-1241D3D078D7}" type="presOf" srcId="{7FA7DA06-B627-4C4E-B7BA-0770DDB71FF2}" destId="{C4AC4FEA-326A-4E9A-809F-B25FFDB40B5F}" srcOrd="0" destOrd="0" presId="urn:microsoft.com/office/officeart/2005/8/layout/vList2"/>
    <dgm:cxn modelId="{4C961824-CFA9-474B-AA71-17795730EB87}" srcId="{B836F497-F5FF-43D6-BC50-14E6990EE029}" destId="{7A6E002E-F079-4FD1-B46D-8FB449AF844E}" srcOrd="2" destOrd="0" parTransId="{63F7EEF6-C324-4ECC-9452-3CE659EA6DE4}" sibTransId="{C239D648-A1F2-4A97-8A88-B7F517EBCB6F}"/>
    <dgm:cxn modelId="{847D4227-11AF-4B3E-9FFF-E1D26B0B4E99}" srcId="{D20D5BD0-A1A7-4D9F-8E4E-9A1BB264A033}" destId="{2D27FACB-0EB0-4648-ACE9-643D423E10C2}" srcOrd="4" destOrd="0" parTransId="{B2F891C6-5F2C-40BF-B3A5-A60681534D24}" sibTransId="{6B15CDD8-9A50-4BEB-A73C-E062FB8E0E35}"/>
    <dgm:cxn modelId="{EC44DA31-8A05-41BF-BF6C-5BF6CA765A04}" type="presOf" srcId="{EE034409-9833-487C-BA9B-D5CF8F3B8A94}" destId="{DAFC5F6A-E572-4E8E-936F-4F8ED16EF3C5}" srcOrd="0" destOrd="2" presId="urn:microsoft.com/office/officeart/2005/8/layout/vList2"/>
    <dgm:cxn modelId="{27A9E035-CB0C-44E1-9F11-24D0BB1B86F7}" type="presOf" srcId="{66807C4A-8890-4FF6-823D-7A69B4D7C512}" destId="{9F4121C7-CB35-4D4C-B0C1-70D0F7E7A529}" srcOrd="0" destOrd="1" presId="urn:microsoft.com/office/officeart/2005/8/layout/vList2"/>
    <dgm:cxn modelId="{2F85853C-03F3-4088-A061-6831E5BE3C44}" srcId="{B836F497-F5FF-43D6-BC50-14E6990EE029}" destId="{7D500496-DD6B-4DD6-85AF-E5AE0BFD8F51}" srcOrd="0" destOrd="0" parTransId="{E3FFE00B-5E09-482B-9BBE-7E9420B11A14}" sibTransId="{1659D050-CAD6-465F-859B-F9B6F3930065}"/>
    <dgm:cxn modelId="{E81C783F-F310-4AF6-8CC7-AFCECF32A098}" srcId="{32FFBD6F-BB83-4EDC-AFA4-B6584E2CCE70}" destId="{C753EC41-D237-4C9C-8546-111FC0BF91D5}" srcOrd="1" destOrd="0" parTransId="{5424FD95-9593-47BC-BE62-2A359603A647}" sibTransId="{430D6B9A-8BC5-4969-A95C-D9EB0E8AFD0E}"/>
    <dgm:cxn modelId="{9CFA0C5B-230F-45B2-ABB8-08D2661BDF6E}" srcId="{1A0B5632-5D50-4CFE-8C66-51BCA6DAD157}" destId="{BA7BFB72-FE99-4EEF-B5B2-B44B4BFE5C62}" srcOrd="2" destOrd="0" parTransId="{6A129B84-0B43-4990-8F84-3D03000495BB}" sibTransId="{04E48B87-BEDC-4034-A7E1-B1E791A3441C}"/>
    <dgm:cxn modelId="{F56F8643-6A2F-4F74-8D13-14AFB9AF5E99}" srcId="{6292A13E-FF89-4168-A210-1CFBD072AC75}" destId="{81246488-FD1C-477D-AC77-46735731870C}" srcOrd="6" destOrd="0" parTransId="{BC06B3EB-1434-45E3-B2E8-5156DADD460C}" sibTransId="{293E6497-FC3C-447B-BAF5-CBC0BC273E04}"/>
    <dgm:cxn modelId="{88237464-4415-4A9B-93C8-AC7A0C143613}" type="presOf" srcId="{F24596F3-DC08-44DD-B01B-63764D69061A}" destId="{BAF2472D-613C-4623-A406-3063F1F504D0}" srcOrd="0" destOrd="3" presId="urn:microsoft.com/office/officeart/2005/8/layout/vList2"/>
    <dgm:cxn modelId="{02C98844-1B48-4EAA-993A-4360C3C3C0E5}" type="presOf" srcId="{5DD586AF-3A16-4C1F-909A-C27C9852B056}" destId="{DAFC5F6A-E572-4E8E-936F-4F8ED16EF3C5}" srcOrd="0" destOrd="1" presId="urn:microsoft.com/office/officeart/2005/8/layout/vList2"/>
    <dgm:cxn modelId="{BD485248-D2D6-4FAB-9E63-935C9639008B}" srcId="{6292A13E-FF89-4168-A210-1CFBD072AC75}" destId="{2E178F90-81FE-4712-A1CB-55C1A1DC8021}" srcOrd="7" destOrd="0" parTransId="{E9CC90DC-63AF-456B-B8BA-F46952399CB2}" sibTransId="{93F96936-53B5-44DA-A0E5-B1305856D528}"/>
    <dgm:cxn modelId="{9E6B6669-61A1-4D7D-B9AF-E40971B1DC2D}" srcId="{D20D5BD0-A1A7-4D9F-8E4E-9A1BB264A033}" destId="{7FA7DA06-B627-4C4E-B7BA-0770DDB71FF2}" srcOrd="5" destOrd="0" parTransId="{22770B1B-D76B-41B5-9560-8277250D05D1}" sibTransId="{898DDE31-440E-44B6-A11C-C842C5F574F0}"/>
    <dgm:cxn modelId="{15C13A4B-4F07-4730-8392-B2EBD2B55917}" srcId="{2D27FACB-0EB0-4648-ACE9-643D423E10C2}" destId="{EE034409-9833-487C-BA9B-D5CF8F3B8A94}" srcOrd="2" destOrd="0" parTransId="{56A405D4-05CF-4183-A48B-98B306E0A64E}" sibTransId="{F8C1E707-6507-4746-9E16-E8B0CA1A513E}"/>
    <dgm:cxn modelId="{87323E6F-AC9B-4695-81C4-E6A67A14FC8A}" type="presOf" srcId="{7D500496-DD6B-4DD6-85AF-E5AE0BFD8F51}" destId="{134080C7-CB07-4923-94C8-CB95075554E4}" srcOrd="0" destOrd="0" presId="urn:microsoft.com/office/officeart/2005/8/layout/vList2"/>
    <dgm:cxn modelId="{77FF406F-6E5A-4DC4-BC25-B63F8CD57F3C}" type="presOf" srcId="{76E80F9C-3C72-4531-B96C-14FE536CA8A2}" destId="{4743F6C0-BD7D-4464-862E-2D89BA008220}" srcOrd="0" destOrd="2" presId="urn:microsoft.com/office/officeart/2005/8/layout/vList2"/>
    <dgm:cxn modelId="{2D3B2150-6A6D-45E6-B438-D78D57B27109}" srcId="{B836F497-F5FF-43D6-BC50-14E6990EE029}" destId="{494CB2D7-DCBC-4374-92BE-9E6B8B18B234}" srcOrd="3" destOrd="0" parTransId="{EE4EA184-31BB-4407-B775-F30A6346745E}" sibTransId="{8AF1AF58-9741-4F04-8446-C5B51B34FBFA}"/>
    <dgm:cxn modelId="{38B8F653-4420-400B-8279-C71EBAE2BC4C}" type="presOf" srcId="{7A6E002E-F079-4FD1-B46D-8FB449AF844E}" destId="{134080C7-CB07-4923-94C8-CB95075554E4}" srcOrd="0" destOrd="2" presId="urn:microsoft.com/office/officeart/2005/8/layout/vList2"/>
    <dgm:cxn modelId="{5D5F5B78-9D0A-4203-B262-EBFB776F6B26}" srcId="{D20D5BD0-A1A7-4D9F-8E4E-9A1BB264A033}" destId="{B836F497-F5FF-43D6-BC50-14E6990EE029}" srcOrd="2" destOrd="0" parTransId="{689DCB97-4497-4457-813E-C23483E551D0}" sibTransId="{DB61E981-6CE9-4A61-8580-966E2396BC75}"/>
    <dgm:cxn modelId="{62974459-D49D-4C22-8632-7B71B022C515}" srcId="{1A0B5632-5D50-4CFE-8C66-51BCA6DAD157}" destId="{66807C4A-8890-4FF6-823D-7A69B4D7C512}" srcOrd="1" destOrd="0" parTransId="{674F16A4-28B6-4B9B-B57A-5F43C582EC6F}" sibTransId="{52DE107B-5914-43A7-AE8C-A7CCE21B00DA}"/>
    <dgm:cxn modelId="{F3E5A87C-1F2D-4BDD-814F-B2066D21C842}" srcId="{78CBCE18-ADBA-48F5-9945-4C8AC195423F}" destId="{F24596F3-DC08-44DD-B01B-63764D69061A}" srcOrd="3" destOrd="0" parTransId="{0513925F-E48E-480D-9C54-403AC97AE993}" sibTransId="{34F865F8-9076-4EE4-8076-C8F376CAC0C1}"/>
    <dgm:cxn modelId="{7FC52080-50D2-46D5-8F8D-D5870A4BC7B5}" srcId="{7FA7DA06-B627-4C4E-B7BA-0770DDB71FF2}" destId="{6CB5D935-5861-4F78-A354-920CE5345C65}" srcOrd="0" destOrd="0" parTransId="{CD7B99CB-8BF6-4FD5-AA3A-B50CF1DE436B}" sibTransId="{C17E39EF-29EA-453D-B8B4-D9CAB7B8DE95}"/>
    <dgm:cxn modelId="{B3922681-45AB-4285-B0D6-2E6667A15F01}" srcId="{78CBCE18-ADBA-48F5-9945-4C8AC195423F}" destId="{79C7FA0D-06B3-4579-9179-2D8FDF1BBFE1}" srcOrd="1" destOrd="0" parTransId="{23F5C2E3-9B66-4B6C-B7BD-3B1395FEE484}" sibTransId="{E4A554CC-26C7-44FD-9DCD-B5653794E194}"/>
    <dgm:cxn modelId="{42C05E81-B604-4D6E-AB8B-9F9755F9305F}" type="presOf" srcId="{7EAC44E3-8431-454C-8086-29D38F3484CD}" destId="{9F4121C7-CB35-4D4C-B0C1-70D0F7E7A529}" srcOrd="0" destOrd="0" presId="urn:microsoft.com/office/officeart/2005/8/layout/vList2"/>
    <dgm:cxn modelId="{45A7DE87-3FC1-4BA0-BE65-34D4B9CE0086}" type="presOf" srcId="{6292A13E-FF89-4168-A210-1CFBD072AC75}" destId="{D7CCD2FC-31E2-4673-AB9E-9B43927BFC0C}" srcOrd="0" destOrd="0" presId="urn:microsoft.com/office/officeart/2005/8/layout/vList2"/>
    <dgm:cxn modelId="{954E9C8E-16E6-49E0-9383-2C85507C2714}" type="presOf" srcId="{D20D5BD0-A1A7-4D9F-8E4E-9A1BB264A033}" destId="{6B987A25-4BD2-47AB-BAD2-DFA1AEF86B0A}" srcOrd="0" destOrd="0" presId="urn:microsoft.com/office/officeart/2005/8/layout/vList2"/>
    <dgm:cxn modelId="{F0FE9F8F-B7E5-4CC4-98D4-C5EE11264C89}" srcId="{D20D5BD0-A1A7-4D9F-8E4E-9A1BB264A033}" destId="{E71484F6-7BE5-449B-B099-E1B86F5EC051}" srcOrd="3" destOrd="0" parTransId="{97E16221-F47E-44A9-ACA1-980D8ECDDDC0}" sibTransId="{95CF3A0C-2E5E-4E2B-9E5E-91610C3888CB}"/>
    <dgm:cxn modelId="{FDDFD28F-855F-4236-98B5-02E84F1BF82B}" srcId="{D20D5BD0-A1A7-4D9F-8E4E-9A1BB264A033}" destId="{6292A13E-FF89-4168-A210-1CFBD072AC75}" srcOrd="7" destOrd="0" parTransId="{882586BC-5616-4395-8229-E626C7C58435}" sibTransId="{B8928CFA-C5DB-4929-ACBB-3CEDE3EB5DA5}"/>
    <dgm:cxn modelId="{8A15A796-B1A6-47FC-B3E5-01E46CA149A7}" srcId="{D20D5BD0-A1A7-4D9F-8E4E-9A1BB264A033}" destId="{1A0B5632-5D50-4CFE-8C66-51BCA6DAD157}" srcOrd="1" destOrd="0" parTransId="{8341C0E7-F971-44FA-A892-D38F47B562B6}" sibTransId="{9186DFA8-0EEC-4816-8CFD-251FF7EC8833}"/>
    <dgm:cxn modelId="{C6412499-0752-4D13-BD14-6C6D78C1BE83}" srcId="{6292A13E-FF89-4168-A210-1CFBD072AC75}" destId="{B49C871A-23DF-4EBA-8589-CBCC47544206}" srcOrd="3" destOrd="0" parTransId="{4F5C2ABB-888A-42EC-84D5-39BEBC829033}" sibTransId="{0D28C0C6-87EA-48C6-9729-7DBAB616690C}"/>
    <dgm:cxn modelId="{6CFDC499-E487-4A24-8240-C0D05815FDD0}" type="presOf" srcId="{2E178F90-81FE-4712-A1CB-55C1A1DC8021}" destId="{4743F6C0-BD7D-4464-862E-2D89BA008220}" srcOrd="0" destOrd="7" presId="urn:microsoft.com/office/officeart/2005/8/layout/vList2"/>
    <dgm:cxn modelId="{E8A8BB9B-748D-4E98-B955-A63A2407F29A}" type="presOf" srcId="{A4732B20-89CA-46BB-BF28-5C49E699380E}" destId="{BAF2472D-613C-4623-A406-3063F1F504D0}" srcOrd="0" destOrd="2" presId="urn:microsoft.com/office/officeart/2005/8/layout/vList2"/>
    <dgm:cxn modelId="{FE1D1A9D-A9FA-4A97-9017-7942F8552506}" srcId="{78CBCE18-ADBA-48F5-9945-4C8AC195423F}" destId="{7F880577-7E4D-4FA0-978E-232420F06D65}" srcOrd="0" destOrd="0" parTransId="{4A7FE3C7-EA03-4FA0-873B-3DD2DFA4C02D}" sibTransId="{48DF1917-82B3-4238-B2E2-851AB1428FC8}"/>
    <dgm:cxn modelId="{9FD1439F-3AC1-457D-9293-1E61FE59C09A}" type="presOf" srcId="{9E8C2957-72D7-419C-B604-BE95137B5AC4}" destId="{DAFC5F6A-E572-4E8E-936F-4F8ED16EF3C5}" srcOrd="0" destOrd="0" presId="urn:microsoft.com/office/officeart/2005/8/layout/vList2"/>
    <dgm:cxn modelId="{0629B4A0-40D2-48E0-A433-289A95F0B7DE}" srcId="{2D27FACB-0EB0-4648-ACE9-643D423E10C2}" destId="{04A64A10-6211-4670-B7A7-41A69B564CEF}" srcOrd="3" destOrd="0" parTransId="{CA445AFC-1A36-4AF7-BDCF-F315E976FCAB}" sibTransId="{3C8C48E8-003A-45B1-A679-18C627DEB344}"/>
    <dgm:cxn modelId="{11BEA7A2-B128-45F3-B547-864A15A0E4F9}" type="presOf" srcId="{7F880577-7E4D-4FA0-978E-232420F06D65}" destId="{BAF2472D-613C-4623-A406-3063F1F504D0}" srcOrd="0" destOrd="0" presId="urn:microsoft.com/office/officeart/2005/8/layout/vList2"/>
    <dgm:cxn modelId="{E42000A3-931B-4A5F-BE66-F3D9BE7DED00}" type="presOf" srcId="{1A14920C-4F60-4E72-9BAC-D1EF63EA95D9}" destId="{4743F6C0-BD7D-4464-862E-2D89BA008220}" srcOrd="0" destOrd="0" presId="urn:microsoft.com/office/officeart/2005/8/layout/vList2"/>
    <dgm:cxn modelId="{37DE3EA3-E10C-405B-907F-3F7049D40B52}" type="presOf" srcId="{C753EC41-D237-4C9C-8546-111FC0BF91D5}" destId="{CB216975-159C-474E-A1B0-9518F73BEEB3}" srcOrd="0" destOrd="1" presId="urn:microsoft.com/office/officeart/2005/8/layout/vList2"/>
    <dgm:cxn modelId="{E3C497A4-BD0A-4157-8F71-6CD73C8BE8F3}" type="presOf" srcId="{04A64A10-6211-4670-B7A7-41A69B564CEF}" destId="{DAFC5F6A-E572-4E8E-936F-4F8ED16EF3C5}" srcOrd="0" destOrd="3" presId="urn:microsoft.com/office/officeart/2005/8/layout/vList2"/>
    <dgm:cxn modelId="{D0474BA5-DCE4-4786-83C8-20439B0C5F1C}" type="presOf" srcId="{494CB2D7-DCBC-4374-92BE-9E6B8B18B234}" destId="{134080C7-CB07-4923-94C8-CB95075554E4}" srcOrd="0" destOrd="3" presId="urn:microsoft.com/office/officeart/2005/8/layout/vList2"/>
    <dgm:cxn modelId="{7175EFA5-1512-4F54-8822-F479E1325BEA}" srcId="{2D27FACB-0EB0-4648-ACE9-643D423E10C2}" destId="{5DD586AF-3A16-4C1F-909A-C27C9852B056}" srcOrd="1" destOrd="0" parTransId="{906E4955-A413-4084-9FB1-04DE73A8BEB8}" sibTransId="{713B6A3A-B37B-46F9-9486-0AB2EC44AB76}"/>
    <dgm:cxn modelId="{3C4964A7-F60E-4B2A-B066-C7000606FAD8}" srcId="{6292A13E-FF89-4168-A210-1CFBD072AC75}" destId="{76E80F9C-3C72-4531-B96C-14FE536CA8A2}" srcOrd="2" destOrd="0" parTransId="{55815B5E-7F20-48CD-98C5-58EB538AE67E}" sibTransId="{B142121F-677E-4903-B09A-67C00884EABF}"/>
    <dgm:cxn modelId="{9FB577AB-E3AB-485D-80C4-800646B0EE68}" srcId="{6292A13E-FF89-4168-A210-1CFBD072AC75}" destId="{2D621DBA-EC85-4ECB-BBD5-4A78579468F7}" srcOrd="1" destOrd="0" parTransId="{93A567F1-4536-4412-96A8-50A14CD1C871}" sibTransId="{0743FAC7-6F0E-4F80-AD7E-AB7F34CC0F72}"/>
    <dgm:cxn modelId="{75E042AD-8F3F-426B-A6B0-7460A61AA99E}" type="presOf" srcId="{79C7FA0D-06B3-4579-9179-2D8FDF1BBFE1}" destId="{BAF2472D-613C-4623-A406-3063F1F504D0}" srcOrd="0" destOrd="1" presId="urn:microsoft.com/office/officeart/2005/8/layout/vList2"/>
    <dgm:cxn modelId="{EB3985B1-EB56-42B6-A99B-C9A78DECCC15}" type="presOf" srcId="{3B8784FF-4765-4B2D-AE19-3C8AFB4CE9B8}" destId="{9F4121C7-CB35-4D4C-B0C1-70D0F7E7A529}" srcOrd="0" destOrd="4" presId="urn:microsoft.com/office/officeart/2005/8/layout/vList2"/>
    <dgm:cxn modelId="{70F6FCB3-2233-42FA-B97E-A71F476E712D}" type="presOf" srcId="{E4E79326-02E7-4633-BC2F-636EBE891E71}" destId="{1BA1F87C-C807-4F99-9169-052988529595}" srcOrd="0" destOrd="1" presId="urn:microsoft.com/office/officeart/2005/8/layout/vList2"/>
    <dgm:cxn modelId="{93051BB5-500E-4948-97C0-9C95AD529600}" type="presOf" srcId="{5EA6EF3A-BD9C-4F96-93DB-19878AC4DA0A}" destId="{134080C7-CB07-4923-94C8-CB95075554E4}" srcOrd="0" destOrd="1" presId="urn:microsoft.com/office/officeart/2005/8/layout/vList2"/>
    <dgm:cxn modelId="{5CE5EEB8-F3B3-46F9-9BD3-A6EE5ED14506}" srcId="{6292A13E-FF89-4168-A210-1CFBD072AC75}" destId="{5D97426A-0AD8-4999-9426-B344B61587FB}" srcOrd="5" destOrd="0" parTransId="{6A519694-FEA6-4E53-9DE9-4060287060BE}" sibTransId="{190246EB-23FA-4D30-847D-0BA582BDEB52}"/>
    <dgm:cxn modelId="{6C75B3B9-9084-44CA-AB2E-63CB34AED848}" srcId="{B836F497-F5FF-43D6-BC50-14E6990EE029}" destId="{5EA6EF3A-BD9C-4F96-93DB-19878AC4DA0A}" srcOrd="1" destOrd="0" parTransId="{43C5D235-C771-43A9-B047-112604F8DFD3}" sibTransId="{B79D44EA-26E7-4074-BF6B-0F74C9D29FED}"/>
    <dgm:cxn modelId="{F06D7CBB-6622-46BB-9A38-7207CC239238}" type="presOf" srcId="{32FFBD6F-BB83-4EDC-AFA4-B6584E2CCE70}" destId="{B0D4695A-DD64-44E2-BB0A-29670043B2E9}" srcOrd="0" destOrd="0" presId="urn:microsoft.com/office/officeart/2005/8/layout/vList2"/>
    <dgm:cxn modelId="{9C2967BC-1745-429E-BA95-BE5E6C4EDAEF}" type="presOf" srcId="{E71484F6-7BE5-449B-B099-E1B86F5EC051}" destId="{C03E13D1-1BDC-4AF9-B58D-A450ABAF5F61}" srcOrd="0" destOrd="0" presId="urn:microsoft.com/office/officeart/2005/8/layout/vList2"/>
    <dgm:cxn modelId="{1F0706C1-07C1-4D0B-94AD-8C6C65F99C21}" srcId="{1A0B5632-5D50-4CFE-8C66-51BCA6DAD157}" destId="{06F304F8-06BA-40CC-969F-403F0F1FACEC}" srcOrd="3" destOrd="0" parTransId="{8261F962-464D-4849-AE06-8272415D0C73}" sibTransId="{89F1DE09-1BA0-43A4-A428-B1FC32FBAB06}"/>
    <dgm:cxn modelId="{5771F8C3-26FB-4433-81F3-E076032B50C8}" srcId="{7FA7DA06-B627-4C4E-B7BA-0770DDB71FF2}" destId="{E4E79326-02E7-4633-BC2F-636EBE891E71}" srcOrd="1" destOrd="0" parTransId="{24CCB6F3-2C0C-49DC-8E2E-ED395449F2B2}" sibTransId="{E1060AE7-1E01-4947-BF47-FE4423966133}"/>
    <dgm:cxn modelId="{0A7F03C7-1874-4914-98FC-F3BF89365735}" type="presOf" srcId="{06F304F8-06BA-40CC-969F-403F0F1FACEC}" destId="{9F4121C7-CB35-4D4C-B0C1-70D0F7E7A529}" srcOrd="0" destOrd="3" presId="urn:microsoft.com/office/officeart/2005/8/layout/vList2"/>
    <dgm:cxn modelId="{92E5E1C8-39B4-4CFB-993A-426B587F1C5B}" srcId="{1A0B5632-5D50-4CFE-8C66-51BCA6DAD157}" destId="{7EAC44E3-8431-454C-8086-29D38F3484CD}" srcOrd="0" destOrd="0" parTransId="{F7D28CEE-6062-402D-BB8A-0151DDC45C39}" sibTransId="{27CC6823-C9BE-49BC-BCA1-FFC0FD5ABCD2}"/>
    <dgm:cxn modelId="{FAA282D3-1255-486D-8E39-63239072EB12}" type="presOf" srcId="{B836F497-F5FF-43D6-BC50-14E6990EE029}" destId="{D3FBD47D-BAB3-489A-A816-842D9675784A}" srcOrd="0" destOrd="0" presId="urn:microsoft.com/office/officeart/2005/8/layout/vList2"/>
    <dgm:cxn modelId="{E535FCD8-2708-484D-A548-7F9687A2F846}" type="presOf" srcId="{1A0B5632-5D50-4CFE-8C66-51BCA6DAD157}" destId="{064CD4EB-2AC9-4481-B50B-6A518337655D}" srcOrd="0" destOrd="0" presId="urn:microsoft.com/office/officeart/2005/8/layout/vList2"/>
    <dgm:cxn modelId="{D519F4DE-793F-41A4-B54F-831E20FFDB00}" srcId="{6292A13E-FF89-4168-A210-1CFBD072AC75}" destId="{1A14920C-4F60-4E72-9BAC-D1EF63EA95D9}" srcOrd="0" destOrd="0" parTransId="{C8D101DF-84DD-45C6-8FD2-C96CE9B92E3F}" sibTransId="{8960ACE1-9464-462D-9A06-CC9D8FFA1E7D}"/>
    <dgm:cxn modelId="{C16CF8DF-2AA1-4FF9-8299-003A044EE8BB}" srcId="{D20D5BD0-A1A7-4D9F-8E4E-9A1BB264A033}" destId="{32FFBD6F-BB83-4EDC-AFA4-B6584E2CCE70}" srcOrd="6" destOrd="0" parTransId="{AEB6EC56-0043-4E23-8B64-A6347080BB19}" sibTransId="{1E386C26-4718-4657-BD74-7E144CD0676E}"/>
    <dgm:cxn modelId="{FBBC17EB-F9CC-4BF4-A779-CD21A36AB112}" type="presOf" srcId="{2D621DBA-EC85-4ECB-BBD5-4A78579468F7}" destId="{4743F6C0-BD7D-4464-862E-2D89BA008220}" srcOrd="0" destOrd="1" presId="urn:microsoft.com/office/officeart/2005/8/layout/vList2"/>
    <dgm:cxn modelId="{82855FF0-5F2B-496F-82D3-C68E9B27AA5B}" type="presOf" srcId="{5D97426A-0AD8-4999-9426-B344B61587FB}" destId="{4743F6C0-BD7D-4464-862E-2D89BA008220}" srcOrd="0" destOrd="5" presId="urn:microsoft.com/office/officeart/2005/8/layout/vList2"/>
    <dgm:cxn modelId="{5E2DEDF2-9FDA-4BF5-90FC-48AC08DC91F4}" type="presOf" srcId="{B49C871A-23DF-4EBA-8589-CBCC47544206}" destId="{4743F6C0-BD7D-4464-862E-2D89BA008220}" srcOrd="0" destOrd="3" presId="urn:microsoft.com/office/officeart/2005/8/layout/vList2"/>
    <dgm:cxn modelId="{A10BDDF4-615E-41BA-8C14-E66082A74FE0}" srcId="{2D27FACB-0EB0-4648-ACE9-643D423E10C2}" destId="{9E8C2957-72D7-419C-B604-BE95137B5AC4}" srcOrd="0" destOrd="0" parTransId="{6848DFEE-18BE-4718-90A7-C47AEF74580A}" sibTransId="{F7C4F617-9029-4B80-8E23-870114A6971A}"/>
    <dgm:cxn modelId="{938498F7-663C-47D3-807F-7D88BE0587C6}" srcId="{32FFBD6F-BB83-4EDC-AFA4-B6584E2CCE70}" destId="{85C49B3F-DEC1-46EA-A7C9-EDC50C5EE378}" srcOrd="0" destOrd="0" parTransId="{76A4AA05-E840-47C5-9A10-7AFD35A01B45}" sibTransId="{64CE8534-98A9-4E71-978E-C8F5AEDDC4B4}"/>
    <dgm:cxn modelId="{7D5948F8-D35D-412B-BC21-FB2C28D2AC75}" srcId="{D20D5BD0-A1A7-4D9F-8E4E-9A1BB264A033}" destId="{78CBCE18-ADBA-48F5-9945-4C8AC195423F}" srcOrd="0" destOrd="0" parTransId="{9A06C526-71DA-4F32-8614-88B2396A556F}" sibTransId="{43E41BF7-A962-497C-BEB3-4CD39BD31DB9}"/>
    <dgm:cxn modelId="{FA29F39F-D423-4506-9AB4-0E1BAFD5AFAB}" type="presParOf" srcId="{6B987A25-4BD2-47AB-BAD2-DFA1AEF86B0A}" destId="{5E05B9C3-6CBE-4DA6-8EEE-E1DD8B9E7915}" srcOrd="0" destOrd="0" presId="urn:microsoft.com/office/officeart/2005/8/layout/vList2"/>
    <dgm:cxn modelId="{0F62808E-4080-4BC2-A83A-092C1A19EB13}" type="presParOf" srcId="{6B987A25-4BD2-47AB-BAD2-DFA1AEF86B0A}" destId="{BAF2472D-613C-4623-A406-3063F1F504D0}" srcOrd="1" destOrd="0" presId="urn:microsoft.com/office/officeart/2005/8/layout/vList2"/>
    <dgm:cxn modelId="{96050396-0203-42FB-B8E7-70E154F288D5}" type="presParOf" srcId="{6B987A25-4BD2-47AB-BAD2-DFA1AEF86B0A}" destId="{064CD4EB-2AC9-4481-B50B-6A518337655D}" srcOrd="2" destOrd="0" presId="urn:microsoft.com/office/officeart/2005/8/layout/vList2"/>
    <dgm:cxn modelId="{BF2F7886-5311-453F-BE2D-A546989510A0}" type="presParOf" srcId="{6B987A25-4BD2-47AB-BAD2-DFA1AEF86B0A}" destId="{9F4121C7-CB35-4D4C-B0C1-70D0F7E7A529}" srcOrd="3" destOrd="0" presId="urn:microsoft.com/office/officeart/2005/8/layout/vList2"/>
    <dgm:cxn modelId="{664D59E5-475D-4283-810F-D996BC12B255}" type="presParOf" srcId="{6B987A25-4BD2-47AB-BAD2-DFA1AEF86B0A}" destId="{D3FBD47D-BAB3-489A-A816-842D9675784A}" srcOrd="4" destOrd="0" presId="urn:microsoft.com/office/officeart/2005/8/layout/vList2"/>
    <dgm:cxn modelId="{1D018628-C2D2-4961-A0FD-CA475CE0C362}" type="presParOf" srcId="{6B987A25-4BD2-47AB-BAD2-DFA1AEF86B0A}" destId="{134080C7-CB07-4923-94C8-CB95075554E4}" srcOrd="5" destOrd="0" presId="urn:microsoft.com/office/officeart/2005/8/layout/vList2"/>
    <dgm:cxn modelId="{F5097E36-BE25-4511-9E97-D64A9533D377}" type="presParOf" srcId="{6B987A25-4BD2-47AB-BAD2-DFA1AEF86B0A}" destId="{C03E13D1-1BDC-4AF9-B58D-A450ABAF5F61}" srcOrd="6" destOrd="0" presId="urn:microsoft.com/office/officeart/2005/8/layout/vList2"/>
    <dgm:cxn modelId="{E2AECC4C-D218-47F8-B65C-9AF5423AA80B}" type="presParOf" srcId="{6B987A25-4BD2-47AB-BAD2-DFA1AEF86B0A}" destId="{A32E8E34-A95A-46BF-9BFB-7163F9807E81}" srcOrd="7" destOrd="0" presId="urn:microsoft.com/office/officeart/2005/8/layout/vList2"/>
    <dgm:cxn modelId="{EA3D0BB3-C22A-4E4F-B320-17B0996640AE}" type="presParOf" srcId="{6B987A25-4BD2-47AB-BAD2-DFA1AEF86B0A}" destId="{1F2D2EF6-4B11-4DB2-96C8-E1A0E4D518D4}" srcOrd="8" destOrd="0" presId="urn:microsoft.com/office/officeart/2005/8/layout/vList2"/>
    <dgm:cxn modelId="{4821C082-5060-4F5C-8E32-CB4F3D360EEC}" type="presParOf" srcId="{6B987A25-4BD2-47AB-BAD2-DFA1AEF86B0A}" destId="{DAFC5F6A-E572-4E8E-936F-4F8ED16EF3C5}" srcOrd="9" destOrd="0" presId="urn:microsoft.com/office/officeart/2005/8/layout/vList2"/>
    <dgm:cxn modelId="{8F7E3D29-1F86-4959-9D08-32161D9534E0}" type="presParOf" srcId="{6B987A25-4BD2-47AB-BAD2-DFA1AEF86B0A}" destId="{C4AC4FEA-326A-4E9A-809F-B25FFDB40B5F}" srcOrd="10" destOrd="0" presId="urn:microsoft.com/office/officeart/2005/8/layout/vList2"/>
    <dgm:cxn modelId="{CE725654-447C-44E2-A418-02F3CD9E45D4}" type="presParOf" srcId="{6B987A25-4BD2-47AB-BAD2-DFA1AEF86B0A}" destId="{1BA1F87C-C807-4F99-9169-052988529595}" srcOrd="11" destOrd="0" presId="urn:microsoft.com/office/officeart/2005/8/layout/vList2"/>
    <dgm:cxn modelId="{3AFA4D64-5E86-4CA4-875E-58177119CE28}" type="presParOf" srcId="{6B987A25-4BD2-47AB-BAD2-DFA1AEF86B0A}" destId="{B0D4695A-DD64-44E2-BB0A-29670043B2E9}" srcOrd="12" destOrd="0" presId="urn:microsoft.com/office/officeart/2005/8/layout/vList2"/>
    <dgm:cxn modelId="{DED0695D-060B-454D-B2E0-B85EB9351801}" type="presParOf" srcId="{6B987A25-4BD2-47AB-BAD2-DFA1AEF86B0A}" destId="{CB216975-159C-474E-A1B0-9518F73BEEB3}" srcOrd="13" destOrd="0" presId="urn:microsoft.com/office/officeart/2005/8/layout/vList2"/>
    <dgm:cxn modelId="{42D12B10-7D5B-42AB-A679-1EE896BCBB05}" type="presParOf" srcId="{6B987A25-4BD2-47AB-BAD2-DFA1AEF86B0A}" destId="{D7CCD2FC-31E2-4673-AB9E-9B43927BFC0C}" srcOrd="14" destOrd="0" presId="urn:microsoft.com/office/officeart/2005/8/layout/vList2"/>
    <dgm:cxn modelId="{08BE747D-80AE-454A-BA4D-1827B539B36A}" type="presParOf" srcId="{6B987A25-4BD2-47AB-BAD2-DFA1AEF86B0A}" destId="{4743F6C0-BD7D-4464-862E-2D89BA008220}" srcOrd="1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F18014-1736-4260-A752-A936ACAD5A9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CD708C3D-28F9-42C3-835A-CB437EEF44F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Dokumente können abgerufen  werden</a:t>
          </a:r>
          <a:endParaRPr lang="en-US"/>
        </a:p>
      </dgm:t>
    </dgm:pt>
    <dgm:pt modelId="{88E3F48A-9ED9-4DAC-8DCC-423E73D5605E}" type="parTrans" cxnId="{5B3D240C-10EF-4F8F-9F0A-17736438241D}">
      <dgm:prSet/>
      <dgm:spPr/>
      <dgm:t>
        <a:bodyPr/>
        <a:lstStyle/>
        <a:p>
          <a:endParaRPr lang="en-US"/>
        </a:p>
      </dgm:t>
    </dgm:pt>
    <dgm:pt modelId="{4699CAB3-E2FA-4375-B0AA-D3934BE744E7}" type="sibTrans" cxnId="{5B3D240C-10EF-4F8F-9F0A-17736438241D}">
      <dgm:prSet/>
      <dgm:spPr/>
      <dgm:t>
        <a:bodyPr/>
        <a:lstStyle/>
        <a:p>
          <a:endParaRPr lang="en-US"/>
        </a:p>
      </dgm:t>
    </dgm:pt>
    <dgm:pt modelId="{594A9054-C7BE-461A-A721-1BF70B97A62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dirty="0"/>
            <a:t>Dokumente an die vhs hochladen</a:t>
          </a:r>
          <a:endParaRPr lang="en-US" dirty="0"/>
        </a:p>
      </dgm:t>
    </dgm:pt>
    <dgm:pt modelId="{225269DC-98E2-418D-897B-5802052872EA}" type="parTrans" cxnId="{675D5FF5-F110-4203-A44C-87B3B7D69153}">
      <dgm:prSet/>
      <dgm:spPr/>
      <dgm:t>
        <a:bodyPr/>
        <a:lstStyle/>
        <a:p>
          <a:endParaRPr lang="en-US"/>
        </a:p>
      </dgm:t>
    </dgm:pt>
    <dgm:pt modelId="{FA962748-C79A-4C3C-B554-506BFDB70BB3}" type="sibTrans" cxnId="{675D5FF5-F110-4203-A44C-87B3B7D69153}">
      <dgm:prSet/>
      <dgm:spPr/>
      <dgm:t>
        <a:bodyPr/>
        <a:lstStyle/>
        <a:p>
          <a:endParaRPr lang="en-US"/>
        </a:p>
      </dgm:t>
    </dgm:pt>
    <dgm:pt modelId="{9A05AB18-83F7-4B0B-A38B-65520C44EE2F}" type="pres">
      <dgm:prSet presAssocID="{91F18014-1736-4260-A752-A936ACAD5A93}" presName="root" presStyleCnt="0">
        <dgm:presLayoutVars>
          <dgm:dir/>
          <dgm:resizeHandles val="exact"/>
        </dgm:presLayoutVars>
      </dgm:prSet>
      <dgm:spPr/>
    </dgm:pt>
    <dgm:pt modelId="{46AA3B5C-B14B-460D-87B6-F40325F974E9}" type="pres">
      <dgm:prSet presAssocID="{CD708C3D-28F9-42C3-835A-CB437EEF44F8}" presName="compNode" presStyleCnt="0"/>
      <dgm:spPr/>
    </dgm:pt>
    <dgm:pt modelId="{B7D980F4-247A-4592-8BBE-3BC2581D7777}" type="pres">
      <dgm:prSet presAssocID="{CD708C3D-28F9-42C3-835A-CB437EEF44F8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3B65BB1-541C-4B6C-9A9F-835E2C2643E6}" type="pres">
      <dgm:prSet presAssocID="{CD708C3D-28F9-42C3-835A-CB437EEF44F8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E5EC01C0-F86F-4289-B8EF-3E04BA7F3E04}" type="pres">
      <dgm:prSet presAssocID="{CD708C3D-28F9-42C3-835A-CB437EEF44F8}" presName="spaceRect" presStyleCnt="0"/>
      <dgm:spPr/>
    </dgm:pt>
    <dgm:pt modelId="{3EA8358F-FF57-4EF3-8C2D-F961153C6F11}" type="pres">
      <dgm:prSet presAssocID="{CD708C3D-28F9-42C3-835A-CB437EEF44F8}" presName="textRect" presStyleLbl="revTx" presStyleIdx="0" presStyleCnt="2">
        <dgm:presLayoutVars>
          <dgm:chMax val="1"/>
          <dgm:chPref val="1"/>
        </dgm:presLayoutVars>
      </dgm:prSet>
      <dgm:spPr/>
    </dgm:pt>
    <dgm:pt modelId="{CF9EC28F-2452-42CA-A5E9-CB41A09149E9}" type="pres">
      <dgm:prSet presAssocID="{4699CAB3-E2FA-4375-B0AA-D3934BE744E7}" presName="sibTrans" presStyleCnt="0"/>
      <dgm:spPr/>
    </dgm:pt>
    <dgm:pt modelId="{643AAD96-9B36-45BF-AC0C-0EAFBD102381}" type="pres">
      <dgm:prSet presAssocID="{594A9054-C7BE-461A-A721-1BF70B97A629}" presName="compNode" presStyleCnt="0"/>
      <dgm:spPr/>
    </dgm:pt>
    <dgm:pt modelId="{D91BEBD1-F21F-4707-B24F-95994BE0FE74}" type="pres">
      <dgm:prSet presAssocID="{594A9054-C7BE-461A-A721-1BF70B97A629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2CDBD705-2E90-4BD4-84B9-6D93B4E216AA}" type="pres">
      <dgm:prSet presAssocID="{594A9054-C7BE-461A-A721-1BF70B97A629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C3DD19BC-2C4C-4A96-8FCD-655CDD56417D}" type="pres">
      <dgm:prSet presAssocID="{594A9054-C7BE-461A-A721-1BF70B97A629}" presName="spaceRect" presStyleCnt="0"/>
      <dgm:spPr/>
    </dgm:pt>
    <dgm:pt modelId="{F4D1C0EB-7DE6-45A0-8CC1-69CAD8DEB3C2}" type="pres">
      <dgm:prSet presAssocID="{594A9054-C7BE-461A-A721-1BF70B97A62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B3D240C-10EF-4F8F-9F0A-17736438241D}" srcId="{91F18014-1736-4260-A752-A936ACAD5A93}" destId="{CD708C3D-28F9-42C3-835A-CB437EEF44F8}" srcOrd="0" destOrd="0" parTransId="{88E3F48A-9ED9-4DAC-8DCC-423E73D5605E}" sibTransId="{4699CAB3-E2FA-4375-B0AA-D3934BE744E7}"/>
    <dgm:cxn modelId="{34C20110-A899-4635-BE2D-08A8CF3B6F0A}" type="presOf" srcId="{CD708C3D-28F9-42C3-835A-CB437EEF44F8}" destId="{3EA8358F-FF57-4EF3-8C2D-F961153C6F11}" srcOrd="0" destOrd="0" presId="urn:microsoft.com/office/officeart/2018/5/layout/IconLeafLabelList"/>
    <dgm:cxn modelId="{B763DA40-2000-4BDC-A03C-D6995B9CE981}" type="presOf" srcId="{594A9054-C7BE-461A-A721-1BF70B97A629}" destId="{F4D1C0EB-7DE6-45A0-8CC1-69CAD8DEB3C2}" srcOrd="0" destOrd="0" presId="urn:microsoft.com/office/officeart/2018/5/layout/IconLeafLabelList"/>
    <dgm:cxn modelId="{C06DF2D5-9F34-4AB5-8AAF-6E0C9D9EFE4E}" type="presOf" srcId="{91F18014-1736-4260-A752-A936ACAD5A93}" destId="{9A05AB18-83F7-4B0B-A38B-65520C44EE2F}" srcOrd="0" destOrd="0" presId="urn:microsoft.com/office/officeart/2018/5/layout/IconLeafLabelList"/>
    <dgm:cxn modelId="{675D5FF5-F110-4203-A44C-87B3B7D69153}" srcId="{91F18014-1736-4260-A752-A936ACAD5A93}" destId="{594A9054-C7BE-461A-A721-1BF70B97A629}" srcOrd="1" destOrd="0" parTransId="{225269DC-98E2-418D-897B-5802052872EA}" sibTransId="{FA962748-C79A-4C3C-B554-506BFDB70BB3}"/>
    <dgm:cxn modelId="{3EC0920C-5F86-46DA-BBBF-5A02782A61E2}" type="presParOf" srcId="{9A05AB18-83F7-4B0B-A38B-65520C44EE2F}" destId="{46AA3B5C-B14B-460D-87B6-F40325F974E9}" srcOrd="0" destOrd="0" presId="urn:microsoft.com/office/officeart/2018/5/layout/IconLeafLabelList"/>
    <dgm:cxn modelId="{F36688DA-D760-4FEA-87E4-D22B468A6763}" type="presParOf" srcId="{46AA3B5C-B14B-460D-87B6-F40325F974E9}" destId="{B7D980F4-247A-4592-8BBE-3BC2581D7777}" srcOrd="0" destOrd="0" presId="urn:microsoft.com/office/officeart/2018/5/layout/IconLeafLabelList"/>
    <dgm:cxn modelId="{68AB66F3-553A-43F0-9A02-03D1B411ED7B}" type="presParOf" srcId="{46AA3B5C-B14B-460D-87B6-F40325F974E9}" destId="{D3B65BB1-541C-4B6C-9A9F-835E2C2643E6}" srcOrd="1" destOrd="0" presId="urn:microsoft.com/office/officeart/2018/5/layout/IconLeafLabelList"/>
    <dgm:cxn modelId="{D272E504-5281-4437-B511-232F57BB97A5}" type="presParOf" srcId="{46AA3B5C-B14B-460D-87B6-F40325F974E9}" destId="{E5EC01C0-F86F-4289-B8EF-3E04BA7F3E04}" srcOrd="2" destOrd="0" presId="urn:microsoft.com/office/officeart/2018/5/layout/IconLeafLabelList"/>
    <dgm:cxn modelId="{BC2DAC32-F07A-4A1A-8CBD-403C1BAF8A33}" type="presParOf" srcId="{46AA3B5C-B14B-460D-87B6-F40325F974E9}" destId="{3EA8358F-FF57-4EF3-8C2D-F961153C6F11}" srcOrd="3" destOrd="0" presId="urn:microsoft.com/office/officeart/2018/5/layout/IconLeafLabelList"/>
    <dgm:cxn modelId="{12FE8DA7-C46C-4B52-BB7B-335277AC93C9}" type="presParOf" srcId="{9A05AB18-83F7-4B0B-A38B-65520C44EE2F}" destId="{CF9EC28F-2452-42CA-A5E9-CB41A09149E9}" srcOrd="1" destOrd="0" presId="urn:microsoft.com/office/officeart/2018/5/layout/IconLeafLabelList"/>
    <dgm:cxn modelId="{228142E0-DAF4-42C8-8EA4-D8EDA9F988AC}" type="presParOf" srcId="{9A05AB18-83F7-4B0B-A38B-65520C44EE2F}" destId="{643AAD96-9B36-45BF-AC0C-0EAFBD102381}" srcOrd="2" destOrd="0" presId="urn:microsoft.com/office/officeart/2018/5/layout/IconLeafLabelList"/>
    <dgm:cxn modelId="{0D30A0DE-65E1-4A5D-8DA3-DAF9206CED13}" type="presParOf" srcId="{643AAD96-9B36-45BF-AC0C-0EAFBD102381}" destId="{D91BEBD1-F21F-4707-B24F-95994BE0FE74}" srcOrd="0" destOrd="0" presId="urn:microsoft.com/office/officeart/2018/5/layout/IconLeafLabelList"/>
    <dgm:cxn modelId="{18621202-E68F-49B6-9543-31369312BEB2}" type="presParOf" srcId="{643AAD96-9B36-45BF-AC0C-0EAFBD102381}" destId="{2CDBD705-2E90-4BD4-84B9-6D93B4E216AA}" srcOrd="1" destOrd="0" presId="urn:microsoft.com/office/officeart/2018/5/layout/IconLeafLabelList"/>
    <dgm:cxn modelId="{AA094E1E-F4F5-4D07-A8BF-3F9244A8158F}" type="presParOf" srcId="{643AAD96-9B36-45BF-AC0C-0EAFBD102381}" destId="{C3DD19BC-2C4C-4A96-8FCD-655CDD56417D}" srcOrd="2" destOrd="0" presId="urn:microsoft.com/office/officeart/2018/5/layout/IconLeafLabelList"/>
    <dgm:cxn modelId="{CB91CC58-991A-432F-A42C-1C27093C5E6C}" type="presParOf" srcId="{643AAD96-9B36-45BF-AC0C-0EAFBD102381}" destId="{F4D1C0EB-7DE6-45A0-8CC1-69CAD8DEB3C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04B87-E38A-4EF2-8D50-68EC6CE4D26C}">
      <dsp:nvSpPr>
        <dsp:cNvPr id="0" name=""/>
        <dsp:cNvSpPr/>
      </dsp:nvSpPr>
      <dsp:spPr>
        <a:xfrm>
          <a:off x="1903068" y="209627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AA58B-3E74-487D-A4F2-BF87A71A391F}">
      <dsp:nvSpPr>
        <dsp:cNvPr id="0" name=""/>
        <dsp:cNvSpPr/>
      </dsp:nvSpPr>
      <dsp:spPr>
        <a:xfrm>
          <a:off x="2371068" y="677627"/>
          <a:ext cx="1260000" cy="126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5F9CC-E63A-4F68-AD90-B8284A0C82D9}">
      <dsp:nvSpPr>
        <dsp:cNvPr id="0" name=""/>
        <dsp:cNvSpPr/>
      </dsp:nvSpPr>
      <dsp:spPr>
        <a:xfrm>
          <a:off x="1201068" y="3089628"/>
          <a:ext cx="36000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200" kern="1200" cap="none" baseline="0" dirty="0"/>
            <a:t>Kann als App auf dem Handy installiert werden</a:t>
          </a:r>
          <a:endParaRPr lang="en-US" sz="2200" kern="1200" cap="none" baseline="0" dirty="0"/>
        </a:p>
      </dsp:txBody>
      <dsp:txXfrm>
        <a:off x="1201068" y="3089628"/>
        <a:ext cx="3600000" cy="1035000"/>
      </dsp:txXfrm>
    </dsp:sp>
    <dsp:sp modelId="{2693EB47-EFC7-46EE-BBC7-7C5E7BFA6CDD}">
      <dsp:nvSpPr>
        <dsp:cNvPr id="0" name=""/>
        <dsp:cNvSpPr/>
      </dsp:nvSpPr>
      <dsp:spPr>
        <a:xfrm>
          <a:off x="6133068" y="209627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9E27D-0F4B-4AB8-B6B8-124112772670}">
      <dsp:nvSpPr>
        <dsp:cNvPr id="0" name=""/>
        <dsp:cNvSpPr/>
      </dsp:nvSpPr>
      <dsp:spPr>
        <a:xfrm>
          <a:off x="6601068" y="677627"/>
          <a:ext cx="1260000" cy="126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B4993-337D-4312-A54D-74DB308144AA}">
      <dsp:nvSpPr>
        <dsp:cNvPr id="0" name=""/>
        <dsp:cNvSpPr/>
      </dsp:nvSpPr>
      <dsp:spPr>
        <a:xfrm>
          <a:off x="5431068" y="3089628"/>
          <a:ext cx="36000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200" kern="1200" cap="none" baseline="0" dirty="0"/>
            <a:t>App kann im Offlinemodus verwendet werden, wenn die App zuvor geöffnet wurde</a:t>
          </a:r>
          <a:endParaRPr lang="en-US" sz="2200" kern="1200" cap="none" baseline="0" dirty="0"/>
        </a:p>
      </dsp:txBody>
      <dsp:txXfrm>
        <a:off x="5431068" y="3089628"/>
        <a:ext cx="3600000" cy="103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04092-7D2A-473F-8963-00E14C357E62}">
      <dsp:nvSpPr>
        <dsp:cNvPr id="0" name=""/>
        <dsp:cNvSpPr/>
      </dsp:nvSpPr>
      <dsp:spPr>
        <a:xfrm>
          <a:off x="0" y="425"/>
          <a:ext cx="6894576" cy="9951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FDC465-ED84-4383-A4DC-3D2718367F24}">
      <dsp:nvSpPr>
        <dsp:cNvPr id="0" name=""/>
        <dsp:cNvSpPr/>
      </dsp:nvSpPr>
      <dsp:spPr>
        <a:xfrm>
          <a:off x="301031" y="224333"/>
          <a:ext cx="547330" cy="54733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C772D-C5FC-402F-98F4-15D2742127A7}">
      <dsp:nvSpPr>
        <dsp:cNvPr id="0" name=""/>
        <dsp:cNvSpPr/>
      </dsp:nvSpPr>
      <dsp:spPr>
        <a:xfrm>
          <a:off x="1149394" y="425"/>
          <a:ext cx="5745181" cy="995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20" tIns="105320" rIns="105320" bIns="1053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Hier </a:t>
          </a:r>
          <a:r>
            <a:rPr lang="en-US" sz="1900" kern="1200" dirty="0" err="1"/>
            <a:t>Loggen</a:t>
          </a:r>
          <a:r>
            <a:rPr lang="en-US" sz="1900" kern="1200" dirty="0"/>
            <a:t> Sie </a:t>
          </a:r>
          <a:r>
            <a:rPr lang="en-US" sz="1900" kern="1200" dirty="0" err="1"/>
            <a:t>sich</a:t>
          </a:r>
          <a:r>
            <a:rPr lang="en-US" sz="1900" kern="1200" dirty="0"/>
            <a:t> </a:t>
          </a:r>
          <a:r>
            <a:rPr lang="en-US" sz="1900" kern="1200" dirty="0" err="1"/>
            <a:t>ein</a:t>
          </a:r>
          <a:r>
            <a:rPr lang="en-US" sz="1900" kern="1200" dirty="0"/>
            <a:t>: </a:t>
          </a:r>
          <a:br>
            <a:rPr lang="en-US" sz="1900" kern="1200" dirty="0"/>
          </a:br>
          <a:r>
            <a:rPr lang="en-US" sz="1900" kern="1200" dirty="0"/>
            <a:t>	</a:t>
          </a:r>
          <a:r>
            <a:rPr lang="en-US" sz="1900" kern="1200" dirty="0">
              <a:hlinkClick xmlns:r="http://schemas.openxmlformats.org/officeDocument/2006/relationships" r:id="rId2"/>
            </a:rPr>
            <a:t>KMA vhs Regensburger Land</a:t>
          </a:r>
          <a:endParaRPr lang="en-US" sz="1900" kern="1200" dirty="0"/>
        </a:p>
      </dsp:txBody>
      <dsp:txXfrm>
        <a:off x="1149394" y="425"/>
        <a:ext cx="5745181" cy="995146"/>
      </dsp:txXfrm>
    </dsp:sp>
    <dsp:sp modelId="{7B40F34A-7AC7-4C9B-9E96-5A580CE374BF}">
      <dsp:nvSpPr>
        <dsp:cNvPr id="0" name=""/>
        <dsp:cNvSpPr/>
      </dsp:nvSpPr>
      <dsp:spPr>
        <a:xfrm>
          <a:off x="0" y="1244358"/>
          <a:ext cx="6894576" cy="9951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4C26B5-663E-4352-B3C5-ED1C8135D26A}">
      <dsp:nvSpPr>
        <dsp:cNvPr id="0" name=""/>
        <dsp:cNvSpPr/>
      </dsp:nvSpPr>
      <dsp:spPr>
        <a:xfrm>
          <a:off x="301031" y="1468266"/>
          <a:ext cx="547330" cy="54733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DC9603-1C00-40C3-9C08-9E893F464D75}">
      <dsp:nvSpPr>
        <dsp:cNvPr id="0" name=""/>
        <dsp:cNvSpPr/>
      </dsp:nvSpPr>
      <dsp:spPr>
        <a:xfrm>
          <a:off x="1149394" y="1244358"/>
          <a:ext cx="5745181" cy="995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20" tIns="105320" rIns="105320" bIns="1053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Legen Sie </a:t>
          </a:r>
          <a:r>
            <a:rPr lang="en-US" sz="1900" kern="1200" dirty="0" err="1"/>
            <a:t>sich</a:t>
          </a:r>
          <a:r>
            <a:rPr lang="en-US" sz="1900" kern="1200" dirty="0"/>
            <a:t> </a:t>
          </a:r>
          <a:r>
            <a:rPr lang="en-US" sz="1900" kern="1200" dirty="0" err="1"/>
            <a:t>einen</a:t>
          </a:r>
          <a:r>
            <a:rPr lang="en-US" sz="1900" kern="1200" dirty="0"/>
            <a:t> </a:t>
          </a:r>
          <a:r>
            <a:rPr lang="en-US" sz="1900" kern="1200" dirty="0" err="1"/>
            <a:t>eigenen</a:t>
          </a:r>
          <a:r>
            <a:rPr lang="en-US" sz="1900" kern="1200" dirty="0"/>
            <a:t> </a:t>
          </a:r>
          <a:r>
            <a:rPr lang="en-US" sz="1900" kern="1200" dirty="0" err="1"/>
            <a:t>Zugang</a:t>
          </a:r>
          <a:r>
            <a:rPr lang="en-US" sz="1900" kern="1200" dirty="0"/>
            <a:t> an: </a:t>
          </a:r>
          <a:br>
            <a:rPr lang="en-US" sz="1900" kern="1200" dirty="0"/>
          </a:br>
          <a:r>
            <a:rPr lang="en-US" sz="1900" kern="1200" dirty="0"/>
            <a:t>	</a:t>
          </a:r>
          <a:r>
            <a:rPr lang="en-US" sz="1900" kern="1200" dirty="0" err="1"/>
            <a:t>Benutzername</a:t>
          </a:r>
          <a:r>
            <a:rPr lang="en-US" sz="1900" kern="1200" dirty="0"/>
            <a:t> = </a:t>
          </a:r>
          <a:r>
            <a:rPr lang="en-US" sz="1900" kern="1200" dirty="0" err="1"/>
            <a:t>Ihre</a:t>
          </a:r>
          <a:r>
            <a:rPr lang="en-US" sz="1900" kern="1200" dirty="0"/>
            <a:t> </a:t>
          </a:r>
          <a:r>
            <a:rPr lang="en-US" sz="1900" kern="1200" dirty="0" err="1"/>
            <a:t>Mailadresse</a:t>
          </a:r>
          <a:r>
            <a:rPr lang="en-US" sz="1900" kern="1200" dirty="0"/>
            <a:t> für die vhs</a:t>
          </a:r>
        </a:p>
      </dsp:txBody>
      <dsp:txXfrm>
        <a:off x="1149394" y="1244358"/>
        <a:ext cx="5745181" cy="995146"/>
      </dsp:txXfrm>
    </dsp:sp>
    <dsp:sp modelId="{50B0805D-7095-48DA-B06E-6C72FD1A23A6}">
      <dsp:nvSpPr>
        <dsp:cNvPr id="0" name=""/>
        <dsp:cNvSpPr/>
      </dsp:nvSpPr>
      <dsp:spPr>
        <a:xfrm>
          <a:off x="0" y="2488292"/>
          <a:ext cx="6894576" cy="9951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CA8E3A-C957-4ADC-81FD-AF7617E4A5E0}">
      <dsp:nvSpPr>
        <dsp:cNvPr id="0" name=""/>
        <dsp:cNvSpPr/>
      </dsp:nvSpPr>
      <dsp:spPr>
        <a:xfrm>
          <a:off x="301031" y="2712200"/>
          <a:ext cx="547330" cy="54733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13B6BE-5F77-4151-9779-220F466D3264}">
      <dsp:nvSpPr>
        <dsp:cNvPr id="0" name=""/>
        <dsp:cNvSpPr/>
      </dsp:nvSpPr>
      <dsp:spPr>
        <a:xfrm>
          <a:off x="1149394" y="2488292"/>
          <a:ext cx="5745181" cy="995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20" tIns="105320" rIns="105320" bIns="1053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Sie </a:t>
          </a:r>
          <a:r>
            <a:rPr lang="en-US" sz="1900" kern="1200" dirty="0" err="1"/>
            <a:t>können</a:t>
          </a:r>
          <a:r>
            <a:rPr lang="en-US" sz="1900" kern="1200" dirty="0"/>
            <a:t> das </a:t>
          </a:r>
          <a:r>
            <a:rPr lang="en-US" sz="1900" kern="1200" dirty="0" err="1"/>
            <a:t>Passwort</a:t>
          </a:r>
          <a:r>
            <a:rPr lang="en-US" sz="1900" kern="1200" dirty="0"/>
            <a:t> </a:t>
          </a:r>
          <a:r>
            <a:rPr lang="en-US" sz="1900" kern="1200" dirty="0" err="1"/>
            <a:t>zurücksetzen</a:t>
          </a:r>
          <a:r>
            <a:rPr lang="en-US" sz="1900" kern="1200" dirty="0"/>
            <a:t> </a:t>
          </a:r>
          <a:br>
            <a:rPr lang="en-US" sz="1900" kern="1200" dirty="0"/>
          </a:br>
          <a:r>
            <a:rPr lang="en-US" sz="1900" kern="1200" dirty="0"/>
            <a:t>WICHTIG: Die vhs hat </a:t>
          </a:r>
          <a:r>
            <a:rPr lang="en-US" sz="1900" kern="1200" dirty="0" err="1"/>
            <a:t>keinen</a:t>
          </a:r>
          <a:r>
            <a:rPr lang="en-US" sz="1900" kern="1200" dirty="0"/>
            <a:t> </a:t>
          </a:r>
          <a:r>
            <a:rPr lang="en-US" sz="1900" kern="1200" dirty="0" err="1"/>
            <a:t>Zugriff</a:t>
          </a:r>
          <a:r>
            <a:rPr lang="en-US" sz="1900" kern="1200" dirty="0"/>
            <a:t>!</a:t>
          </a:r>
        </a:p>
      </dsp:txBody>
      <dsp:txXfrm>
        <a:off x="1149394" y="2488292"/>
        <a:ext cx="5745181" cy="995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5B9C3-6CBE-4DA6-8EEE-E1DD8B9E7915}">
      <dsp:nvSpPr>
        <dsp:cNvPr id="0" name=""/>
        <dsp:cNvSpPr/>
      </dsp:nvSpPr>
      <dsp:spPr>
        <a:xfrm>
          <a:off x="0" y="3957"/>
          <a:ext cx="5284695" cy="271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Startseite</a:t>
          </a:r>
          <a:endParaRPr lang="en-US" sz="1200" kern="1200" dirty="0"/>
        </a:p>
      </dsp:txBody>
      <dsp:txXfrm>
        <a:off x="13248" y="17205"/>
        <a:ext cx="5258199" cy="244886"/>
      </dsp:txXfrm>
    </dsp:sp>
    <dsp:sp modelId="{BAF2472D-613C-4623-A406-3063F1F504D0}">
      <dsp:nvSpPr>
        <dsp:cNvPr id="0" name=""/>
        <dsp:cNvSpPr/>
      </dsp:nvSpPr>
      <dsp:spPr>
        <a:xfrm>
          <a:off x="0" y="275340"/>
          <a:ext cx="5284695" cy="63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89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000" kern="1200" dirty="0"/>
            <a:t>News aus der vhs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000" kern="1200" dirty="0"/>
            <a:t>Kursleitungsfortbildungen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Aktuelle</a:t>
          </a:r>
          <a:r>
            <a:rPr lang="en-US" sz="1000" kern="1200" dirty="0"/>
            <a:t> </a:t>
          </a:r>
          <a:r>
            <a:rPr lang="en-US" sz="1000" kern="1200" dirty="0" err="1"/>
            <a:t>Dozentenmappe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Anleitungen</a:t>
          </a:r>
          <a:r>
            <a:rPr lang="en-US" sz="1000" kern="1200" dirty="0"/>
            <a:t> </a:t>
          </a:r>
          <a:r>
            <a:rPr lang="en-US" sz="1000" kern="1200" dirty="0" err="1"/>
            <a:t>zur</a:t>
          </a:r>
          <a:r>
            <a:rPr lang="en-US" sz="1000" kern="1200" dirty="0"/>
            <a:t> KMA</a:t>
          </a:r>
        </a:p>
      </dsp:txBody>
      <dsp:txXfrm>
        <a:off x="0" y="275340"/>
        <a:ext cx="5284695" cy="633782"/>
      </dsp:txXfrm>
    </dsp:sp>
    <dsp:sp modelId="{064CD4EB-2AC9-4481-B50B-6A518337655D}">
      <dsp:nvSpPr>
        <dsp:cNvPr id="0" name=""/>
        <dsp:cNvSpPr/>
      </dsp:nvSpPr>
      <dsp:spPr>
        <a:xfrm>
          <a:off x="0" y="909123"/>
          <a:ext cx="5284695" cy="271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Dashboard</a:t>
          </a:r>
        </a:p>
      </dsp:txBody>
      <dsp:txXfrm>
        <a:off x="13248" y="922371"/>
        <a:ext cx="5258199" cy="244886"/>
      </dsp:txXfrm>
    </dsp:sp>
    <dsp:sp modelId="{9F4121C7-CB35-4D4C-B0C1-70D0F7E7A529}">
      <dsp:nvSpPr>
        <dsp:cNvPr id="0" name=""/>
        <dsp:cNvSpPr/>
      </dsp:nvSpPr>
      <dsp:spPr>
        <a:xfrm>
          <a:off x="0" y="1180506"/>
          <a:ext cx="5284695" cy="78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89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Verträge</a:t>
          </a:r>
          <a:r>
            <a:rPr lang="en-US" sz="1000" kern="1200" dirty="0"/>
            <a:t> (</a:t>
          </a:r>
          <a:r>
            <a:rPr lang="en-US" sz="1000" kern="1200" dirty="0" err="1"/>
            <a:t>offene</a:t>
          </a:r>
          <a:r>
            <a:rPr lang="en-US" sz="1000" kern="1200" dirty="0"/>
            <a:t>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Dokumente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Kurse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Kurstermine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Benachrichtigungen</a:t>
          </a:r>
          <a:endParaRPr lang="en-US" sz="1000" kern="1200" dirty="0"/>
        </a:p>
      </dsp:txBody>
      <dsp:txXfrm>
        <a:off x="0" y="1180506"/>
        <a:ext cx="5284695" cy="787427"/>
      </dsp:txXfrm>
    </dsp:sp>
    <dsp:sp modelId="{D3FBD47D-BAB3-489A-A816-842D9675784A}">
      <dsp:nvSpPr>
        <dsp:cNvPr id="0" name=""/>
        <dsp:cNvSpPr/>
      </dsp:nvSpPr>
      <dsp:spPr>
        <a:xfrm>
          <a:off x="0" y="1967933"/>
          <a:ext cx="5284695" cy="271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Meine </a:t>
          </a:r>
          <a:r>
            <a:rPr lang="en-US" sz="1200" kern="1200" dirty="0" err="1"/>
            <a:t>Kurse</a:t>
          </a:r>
          <a:endParaRPr lang="en-US" sz="1200" kern="1200" dirty="0"/>
        </a:p>
      </dsp:txBody>
      <dsp:txXfrm>
        <a:off x="13248" y="1981181"/>
        <a:ext cx="5258199" cy="244886"/>
      </dsp:txXfrm>
    </dsp:sp>
    <dsp:sp modelId="{134080C7-CB07-4923-94C8-CB95075554E4}">
      <dsp:nvSpPr>
        <dsp:cNvPr id="0" name=""/>
        <dsp:cNvSpPr/>
      </dsp:nvSpPr>
      <dsp:spPr>
        <a:xfrm>
          <a:off x="0" y="2239315"/>
          <a:ext cx="5284695" cy="63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89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Infos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Dokumente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Anwesenheiten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Teilnehmende</a:t>
          </a:r>
          <a:endParaRPr lang="en-US" sz="1000" kern="1200" dirty="0"/>
        </a:p>
      </dsp:txBody>
      <dsp:txXfrm>
        <a:off x="0" y="2239315"/>
        <a:ext cx="5284695" cy="633782"/>
      </dsp:txXfrm>
    </dsp:sp>
    <dsp:sp modelId="{C03E13D1-1BDC-4AF9-B58D-A450ABAF5F61}">
      <dsp:nvSpPr>
        <dsp:cNvPr id="0" name=""/>
        <dsp:cNvSpPr/>
      </dsp:nvSpPr>
      <dsp:spPr>
        <a:xfrm>
          <a:off x="0" y="2873098"/>
          <a:ext cx="5284695" cy="271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Dokumente</a:t>
          </a:r>
          <a:endParaRPr lang="en-US" sz="1200" kern="1200" dirty="0"/>
        </a:p>
      </dsp:txBody>
      <dsp:txXfrm>
        <a:off x="13248" y="2886346"/>
        <a:ext cx="5258199" cy="244886"/>
      </dsp:txXfrm>
    </dsp:sp>
    <dsp:sp modelId="{1F2D2EF6-4B11-4DB2-96C8-E1A0E4D518D4}">
      <dsp:nvSpPr>
        <dsp:cNvPr id="0" name=""/>
        <dsp:cNvSpPr/>
      </dsp:nvSpPr>
      <dsp:spPr>
        <a:xfrm>
          <a:off x="0" y="3157841"/>
          <a:ext cx="5284695" cy="271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Up- und Download</a:t>
          </a:r>
        </a:p>
      </dsp:txBody>
      <dsp:txXfrm>
        <a:off x="13248" y="3171089"/>
        <a:ext cx="5258199" cy="244886"/>
      </dsp:txXfrm>
    </dsp:sp>
    <dsp:sp modelId="{DAFC5F6A-E572-4E8E-936F-4F8ED16EF3C5}">
      <dsp:nvSpPr>
        <dsp:cNvPr id="0" name=""/>
        <dsp:cNvSpPr/>
      </dsp:nvSpPr>
      <dsp:spPr>
        <a:xfrm>
          <a:off x="0" y="3429224"/>
          <a:ext cx="5284695" cy="63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89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Verträge</a:t>
          </a:r>
          <a:r>
            <a:rPr lang="en-US" sz="1000" kern="1200" dirty="0"/>
            <a:t> und </a:t>
          </a:r>
          <a:r>
            <a:rPr lang="en-US" sz="1000" kern="1200" dirty="0" err="1"/>
            <a:t>Finanzen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Qualifikationen</a:t>
          </a:r>
          <a:r>
            <a:rPr lang="en-US" sz="1000" kern="1200" dirty="0"/>
            <a:t> und </a:t>
          </a:r>
          <a:r>
            <a:rPr lang="en-US" sz="1000" kern="1200" dirty="0" err="1"/>
            <a:t>Nachweise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Kursdokumente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Sonstiges</a:t>
          </a:r>
          <a:endParaRPr lang="en-US" sz="1000" kern="1200" dirty="0"/>
        </a:p>
      </dsp:txBody>
      <dsp:txXfrm>
        <a:off x="0" y="3429224"/>
        <a:ext cx="5284695" cy="633782"/>
      </dsp:txXfrm>
    </dsp:sp>
    <dsp:sp modelId="{C4AC4FEA-326A-4E9A-809F-B25FFDB40B5F}">
      <dsp:nvSpPr>
        <dsp:cNvPr id="0" name=""/>
        <dsp:cNvSpPr/>
      </dsp:nvSpPr>
      <dsp:spPr>
        <a:xfrm>
          <a:off x="0" y="4063007"/>
          <a:ext cx="5284695" cy="271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Verträge</a:t>
          </a:r>
          <a:endParaRPr lang="en-US" sz="1200" kern="1200" dirty="0"/>
        </a:p>
      </dsp:txBody>
      <dsp:txXfrm>
        <a:off x="13248" y="4076255"/>
        <a:ext cx="5258199" cy="244886"/>
      </dsp:txXfrm>
    </dsp:sp>
    <dsp:sp modelId="{1BA1F87C-C807-4F99-9169-052988529595}">
      <dsp:nvSpPr>
        <dsp:cNvPr id="0" name=""/>
        <dsp:cNvSpPr/>
      </dsp:nvSpPr>
      <dsp:spPr>
        <a:xfrm>
          <a:off x="0" y="4334390"/>
          <a:ext cx="5284695" cy="31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89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000" kern="1200" dirty="0"/>
            <a:t>Offene Kursverträge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Archivierte</a:t>
          </a:r>
          <a:r>
            <a:rPr lang="en-US" sz="1000" kern="1200" dirty="0"/>
            <a:t> </a:t>
          </a:r>
          <a:r>
            <a:rPr lang="en-US" sz="1000" kern="1200" dirty="0" err="1"/>
            <a:t>Kursverträge</a:t>
          </a:r>
          <a:endParaRPr lang="en-US" sz="1000" kern="1200" dirty="0"/>
        </a:p>
      </dsp:txBody>
      <dsp:txXfrm>
        <a:off x="0" y="4334390"/>
        <a:ext cx="5284695" cy="316891"/>
      </dsp:txXfrm>
    </dsp:sp>
    <dsp:sp modelId="{B0D4695A-DD64-44E2-BB0A-29670043B2E9}">
      <dsp:nvSpPr>
        <dsp:cNvPr id="0" name=""/>
        <dsp:cNvSpPr/>
      </dsp:nvSpPr>
      <dsp:spPr>
        <a:xfrm>
          <a:off x="0" y="4651281"/>
          <a:ext cx="5284695" cy="271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News</a:t>
          </a:r>
        </a:p>
      </dsp:txBody>
      <dsp:txXfrm>
        <a:off x="13248" y="4664529"/>
        <a:ext cx="5258199" cy="244886"/>
      </dsp:txXfrm>
    </dsp:sp>
    <dsp:sp modelId="{CB216975-159C-474E-A1B0-9518F73BEEB3}">
      <dsp:nvSpPr>
        <dsp:cNvPr id="0" name=""/>
        <dsp:cNvSpPr/>
      </dsp:nvSpPr>
      <dsp:spPr>
        <a:xfrm>
          <a:off x="0" y="4922664"/>
          <a:ext cx="5284695" cy="31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89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Aktualisierungen</a:t>
          </a:r>
          <a:r>
            <a:rPr lang="en-US" sz="1000" kern="1200" dirty="0"/>
            <a:t> der Web App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Aktualisierungen</a:t>
          </a:r>
          <a:r>
            <a:rPr lang="en-US" sz="1000" kern="1200" dirty="0"/>
            <a:t> </a:t>
          </a:r>
          <a:r>
            <a:rPr lang="en-US" sz="1000" kern="1200" dirty="0" err="1"/>
            <a:t>zur</a:t>
          </a:r>
          <a:r>
            <a:rPr lang="en-US" sz="1000" kern="1200" dirty="0"/>
            <a:t> KMA</a:t>
          </a:r>
        </a:p>
      </dsp:txBody>
      <dsp:txXfrm>
        <a:off x="0" y="4922664"/>
        <a:ext cx="5284695" cy="316891"/>
      </dsp:txXfrm>
    </dsp:sp>
    <dsp:sp modelId="{D7CCD2FC-31E2-4673-AB9E-9B43927BFC0C}">
      <dsp:nvSpPr>
        <dsp:cNvPr id="0" name=""/>
        <dsp:cNvSpPr/>
      </dsp:nvSpPr>
      <dsp:spPr>
        <a:xfrm>
          <a:off x="0" y="5239555"/>
          <a:ext cx="5284695" cy="271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Mein </a:t>
          </a:r>
          <a:r>
            <a:rPr lang="en-US" sz="1200" kern="1200" dirty="0" err="1"/>
            <a:t>Profil</a:t>
          </a:r>
          <a:r>
            <a:rPr lang="en-US" sz="1200" kern="1200" dirty="0"/>
            <a:t> (</a:t>
          </a:r>
          <a:r>
            <a:rPr lang="en-US" sz="1200" kern="1200" dirty="0" err="1"/>
            <a:t>wie</a:t>
          </a:r>
          <a:r>
            <a:rPr lang="en-US" sz="1200" kern="1200" dirty="0"/>
            <a:t> in der vhs </a:t>
          </a:r>
          <a:r>
            <a:rPr lang="en-US" sz="1200" kern="1200" dirty="0" err="1"/>
            <a:t>gespeichert</a:t>
          </a:r>
          <a:r>
            <a:rPr lang="en-US" sz="900" kern="1200" dirty="0"/>
            <a:t>)</a:t>
          </a:r>
        </a:p>
      </dsp:txBody>
      <dsp:txXfrm>
        <a:off x="13248" y="5252803"/>
        <a:ext cx="5258199" cy="244886"/>
      </dsp:txXfrm>
    </dsp:sp>
    <dsp:sp modelId="{4743F6C0-BD7D-4464-862E-2D89BA008220}">
      <dsp:nvSpPr>
        <dsp:cNvPr id="0" name=""/>
        <dsp:cNvSpPr/>
      </dsp:nvSpPr>
      <dsp:spPr>
        <a:xfrm>
          <a:off x="0" y="5510938"/>
          <a:ext cx="5284695" cy="1267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89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Pushbenachrichtigungen</a:t>
          </a:r>
          <a:r>
            <a:rPr lang="en-US" sz="1000" kern="1200" dirty="0"/>
            <a:t> </a:t>
          </a:r>
          <a:r>
            <a:rPr lang="en-US" sz="1000" kern="1200" dirty="0" err="1"/>
            <a:t>aktivieren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Profilbild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Persönliche</a:t>
          </a:r>
          <a:r>
            <a:rPr lang="en-US" sz="1000" kern="1200" dirty="0"/>
            <a:t> </a:t>
          </a:r>
          <a:r>
            <a:rPr lang="en-US" sz="1000" kern="1200" dirty="0" err="1"/>
            <a:t>Daten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Bankverbindung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Profiltext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Passwort</a:t>
          </a:r>
          <a:r>
            <a:rPr lang="en-US" sz="1000" kern="1200" dirty="0"/>
            <a:t> </a:t>
          </a:r>
          <a:r>
            <a:rPr lang="en-US" sz="1000" kern="1200" dirty="0" err="1"/>
            <a:t>ändern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Sprache</a:t>
          </a:r>
          <a:r>
            <a:rPr lang="en-US" sz="1000" kern="1200" dirty="0"/>
            <a:t> </a:t>
          </a:r>
          <a:r>
            <a:rPr lang="en-US" sz="1000" kern="1200" dirty="0" err="1"/>
            <a:t>ändern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Abmelden</a:t>
          </a:r>
          <a:endParaRPr lang="en-US" sz="1000" kern="1200" dirty="0"/>
        </a:p>
      </dsp:txBody>
      <dsp:txXfrm>
        <a:off x="0" y="5510938"/>
        <a:ext cx="5284695" cy="1267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980F4-247A-4592-8BBE-3BC2581D7777}">
      <dsp:nvSpPr>
        <dsp:cNvPr id="0" name=""/>
        <dsp:cNvSpPr/>
      </dsp:nvSpPr>
      <dsp:spPr>
        <a:xfrm>
          <a:off x="521675" y="138095"/>
          <a:ext cx="1509750" cy="1509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65BB1-541C-4B6C-9A9F-835E2C2643E6}">
      <dsp:nvSpPr>
        <dsp:cNvPr id="0" name=""/>
        <dsp:cNvSpPr/>
      </dsp:nvSpPr>
      <dsp:spPr>
        <a:xfrm>
          <a:off x="843425" y="459845"/>
          <a:ext cx="866250" cy="8662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8358F-FF57-4EF3-8C2D-F961153C6F11}">
      <dsp:nvSpPr>
        <dsp:cNvPr id="0" name=""/>
        <dsp:cNvSpPr/>
      </dsp:nvSpPr>
      <dsp:spPr>
        <a:xfrm>
          <a:off x="39050" y="2118095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900" kern="1200"/>
            <a:t>Dokumente können abgerufen  werden</a:t>
          </a:r>
          <a:endParaRPr lang="en-US" sz="1900" kern="1200"/>
        </a:p>
      </dsp:txBody>
      <dsp:txXfrm>
        <a:off x="39050" y="2118095"/>
        <a:ext cx="2475000" cy="720000"/>
      </dsp:txXfrm>
    </dsp:sp>
    <dsp:sp modelId="{D91BEBD1-F21F-4707-B24F-95994BE0FE74}">
      <dsp:nvSpPr>
        <dsp:cNvPr id="0" name=""/>
        <dsp:cNvSpPr/>
      </dsp:nvSpPr>
      <dsp:spPr>
        <a:xfrm>
          <a:off x="3429800" y="138095"/>
          <a:ext cx="1509750" cy="1509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BD705-2E90-4BD4-84B9-6D93B4E216AA}">
      <dsp:nvSpPr>
        <dsp:cNvPr id="0" name=""/>
        <dsp:cNvSpPr/>
      </dsp:nvSpPr>
      <dsp:spPr>
        <a:xfrm>
          <a:off x="3751550" y="459845"/>
          <a:ext cx="866250" cy="8662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1C0EB-7DE6-45A0-8CC1-69CAD8DEB3C2}">
      <dsp:nvSpPr>
        <dsp:cNvPr id="0" name=""/>
        <dsp:cNvSpPr/>
      </dsp:nvSpPr>
      <dsp:spPr>
        <a:xfrm>
          <a:off x="2947175" y="2118095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900" kern="1200" dirty="0"/>
            <a:t>Dokumente an die vhs hochladen</a:t>
          </a:r>
          <a:endParaRPr lang="en-US" sz="1900" kern="1200" dirty="0"/>
        </a:p>
      </dsp:txBody>
      <dsp:txXfrm>
        <a:off x="2947175" y="2118095"/>
        <a:ext cx="24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A39AC-3C25-4277-A299-22633FA3538F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2294-8014-413F-AC81-248D764A3F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01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12294-8014-413F-AC81-248D764A3F57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83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6B899-BA53-CEE5-24E6-281DDCB45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07FD01-6C1E-17CC-1840-7C89AF8DB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5BBA18-031A-FBBB-A0DF-3084BA86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0360-F0EF-411C-9DFA-2E40E2AD21D4}" type="datetime1">
              <a:rPr lang="de-DE" smtClean="0"/>
              <a:t>10.04.2026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BB711D-0955-275B-61C5-9D11CEC7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D37CC7-FE04-D004-CED8-B7753F42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2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6EF5D-98A3-3F2D-2533-835C2B1D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357A75-D306-0038-8515-7356C3B14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49F22C-BD5D-AC71-8DED-198C09A9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FEC-867D-44A2-A143-11060CAEF9BE}" type="datetime1">
              <a:rPr lang="de-DE" smtClean="0"/>
              <a:t>10.04.2026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03725C-25ED-7C88-9E55-69D6662D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DFC39A-9133-756C-DF4E-587FB6B0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92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C25C199-4AC6-7916-0CC3-B99FD71D5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302387-10D0-6BF1-5AF7-FCE419F48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BE2ACE-F55D-04CE-C7C7-34457539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2DAA-FA23-4019-B344-53C6F93EA2F5}" type="datetime1">
              <a:rPr lang="de-DE" smtClean="0"/>
              <a:t>10.04.2026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009FA4-7173-E2BB-5D9E-ACDBAEF8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E2ED0A-2A21-8C3B-656D-95E30B4A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35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FEE5A-AD86-75E2-4A1F-769F5DB0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5017B0-104F-E98E-8199-FCCBF02FF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D12CBB-81D3-964F-757C-6372D312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68CC-BDBB-42ED-A1C1-14F006F3BA9E}" type="datetime1">
              <a:rPr lang="de-DE" smtClean="0"/>
              <a:t>10.04.2026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222F2F-61DA-FFE1-0B7D-05A1C4F4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139058-B713-D70E-3A8B-95FFBEF4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4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C41EF-2390-399F-C564-26815C79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C4F0A4-080B-6106-B5D6-5736A6CF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E5CA5C-F235-83FE-B935-14EA53CA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338C-A057-4B00-B7D3-9AA6AD6B6F25}" type="datetime1">
              <a:rPr lang="de-DE" smtClean="0"/>
              <a:t>10.04.2026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58F01B-958D-F6B9-AA7D-4EC8E850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E27CFA-FAE3-A19C-2C03-7B61DDFE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0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B1226-2FCE-192C-5CCE-A486503D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A577F2-3367-F1C9-AF84-564C0E7D7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887A10-C2D6-884E-5E82-44DAA62EE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91ECFC-51F2-BB7C-F611-92ED9963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6560-5D57-49E6-9A27-995509CB2381}" type="datetime1">
              <a:rPr lang="de-DE" smtClean="0"/>
              <a:t>10.04.2026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3AFA1A-D009-383E-8E85-CDDF4FE4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A37DD9-942C-BFDB-ACB8-47EEE708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14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E76A6-79BE-E883-9DA6-2109A6EC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BAF191-90DC-060D-DCFF-15B515C88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482335-3BC8-4963-F514-626962900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9563A3-EDF7-7FEC-3EB6-24A71DA4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D575BD6-A737-8709-C3A9-FB175EF3C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1E719C-3923-5A46-4154-9BFB578E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5E9C-32E8-4084-9D89-30CB57A48878}" type="datetime1">
              <a:rPr lang="de-DE" smtClean="0"/>
              <a:t>10.04.2026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E76C84C-724A-3A6A-C1BA-64478162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006C7CE-562E-42F8-D06B-89918996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96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AF48A-BF79-D643-1D36-C9F00D22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7580F3-1307-4904-904D-DD9A74B9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C6E5-248E-4BFE-9BA4-CAD0A16E49C3}" type="datetime1">
              <a:rPr lang="de-DE" smtClean="0"/>
              <a:t>10.04.2026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AC73E7-4B03-80D5-062D-50096F2F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B3DBFD-CC6C-FABD-8F0F-57C1173D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84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063982-2E8F-DBBE-DDDE-E4F60127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A1EA-0DFD-46E1-920D-DD9ED385CC8E}" type="datetime1">
              <a:rPr lang="de-DE" smtClean="0"/>
              <a:t>10.04.2026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759BF3-DE39-D75F-9A40-F15395DE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DFB2CE-771A-EAE1-79FE-C4D143A5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61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C42E6-7B5B-8FDE-E795-83C36A83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D5487-6BD2-F9FA-7E44-F7DEE11E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09D80F-2C36-6C68-D06A-38CDEFDF3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FB12FC-7CAA-20FB-168E-7B0D8D78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E3CE-1705-4AD9-AAB8-5CEC2D5EBBD3}" type="datetime1">
              <a:rPr lang="de-DE" smtClean="0"/>
              <a:t>10.04.2026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19B139-AEE4-8F32-3183-03D89EF9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D12009-43DD-B48E-4E24-E798AD85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23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6886C-44B1-5DC3-1410-F485DC42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033DCA-100D-B7FF-886B-EA9F69D07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B7D12E-433F-201B-2ABA-89EB24729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45B6EA-F6ED-1C39-1C8A-0CD662BC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7028-C494-49E5-9CE8-FE9F8AE5F5CE}" type="datetime1">
              <a:rPr lang="de-DE" smtClean="0"/>
              <a:t>10.04.2026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C55B1B-1438-A678-803C-12EFE3C6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590E89-8185-4AEE-46AD-B850CE96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17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F22DD6-9751-41C6-9C4F-4DFD5063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F25DC4-5507-017F-27D7-FB62AA2E8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149373-4DC0-18B0-8688-D7079ACEB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B141B8-7ABC-4014-A89F-479440DE6C08}" type="datetime1">
              <a:rPr lang="de-DE" smtClean="0"/>
              <a:t>10.04.2026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74A9DF-6860-2F09-55B6-180170C84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erstellt: Maria Meider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BC9D6C-5FC6-3429-61CF-44940D77E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643D8-8880-46F0-BA92-29E0A26A30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50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2.png"/><Relationship Id="rId9" Type="http://schemas.microsoft.com/office/2007/relationships/diagramDrawing" Target="../diagrams/drawing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meider@vhs-regensburg-land.d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onika.horn@vhs-regensburg-land.de" TargetMode="External"/><Relationship Id="rId4" Type="http://schemas.openxmlformats.org/officeDocument/2006/relationships/hyperlink" Target="mailto:britta.loutzenhiser@vhs-regensburg-land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vhs-regensburger-land.de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28FCEAA-48BA-FC12-7A5E-74187EFFE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3"/>
          <a:stretch>
            <a:fillRect/>
          </a:stretch>
        </p:blipFill>
        <p:spPr>
          <a:xfrm>
            <a:off x="1070054" y="136525"/>
            <a:ext cx="3779520" cy="40089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D748FB-29D3-4D30-986E-CDCFC206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de-DE" sz="4100" dirty="0"/>
              <a:t>Dozentenportal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4459C-6E19-4716-84B5-DBF621922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vhs Regensburger Land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nhaltsplatzhalter 10">
            <a:extLst>
              <a:ext uri="{FF2B5EF4-FFF2-40B4-BE49-F238E27FC236}">
                <a16:creationId xmlns:a16="http://schemas.microsoft.com/office/drawing/2014/main" id="{BFD50573-5F1C-71C1-07CD-D199CA30D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9574" y="363021"/>
            <a:ext cx="4936264" cy="5892858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E0EA76-86FE-49A1-BB48-5C0E3911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0F2F84-EE49-409B-9E22-606F895DF967}" type="datetime1">
              <a:rPr lang="de-DE"/>
              <a:pPr>
                <a:spcAft>
                  <a:spcPts val="600"/>
                </a:spcAft>
              </a:pPr>
              <a:t>10.04.2026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AD3892-D3B3-4C88-8C46-B85B398D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erstellt: Maria Meider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D9B95E-94B6-4642-91E5-93F8818C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de-DE"/>
              <a:pPr>
                <a:spcAft>
                  <a:spcPts val="600"/>
                </a:spcAft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12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C74C50-CA85-8A30-F3E7-06AC7C66F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34C65674-28E0-78A5-03E0-7D000DBA4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FA3D6E-A47F-4651-EC59-53FE5EE0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40080"/>
            <a:ext cx="3741089" cy="35803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Honorarvertrag</a:t>
            </a:r>
            <a:endParaRPr lang="en-US" sz="46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528D029-B5BE-9CB4-64DD-1E8F22801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181" y="729783"/>
            <a:ext cx="3438144" cy="3240450"/>
          </a:xfrm>
          <a:prstGeom prst="rect">
            <a:avLst/>
          </a:prstGeom>
        </p:spPr>
      </p:pic>
      <p:sp>
        <p:nvSpPr>
          <p:cNvPr id="66" name="sketch line">
            <a:extLst>
              <a:ext uri="{FF2B5EF4-FFF2-40B4-BE49-F238E27FC236}">
                <a16:creationId xmlns:a16="http://schemas.microsoft.com/office/drawing/2014/main" id="{AA4941C6-C797-C386-D233-FD72F89BA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566160" cy="18288"/>
          </a:xfrm>
          <a:custGeom>
            <a:avLst/>
            <a:gdLst>
              <a:gd name="csX0" fmla="*/ 0 w 3566160"/>
              <a:gd name="csY0" fmla="*/ 0 h 18288"/>
              <a:gd name="csX1" fmla="*/ 665683 w 3566160"/>
              <a:gd name="csY1" fmla="*/ 0 h 18288"/>
              <a:gd name="csX2" fmla="*/ 1331366 w 3566160"/>
              <a:gd name="csY2" fmla="*/ 0 h 18288"/>
              <a:gd name="csX3" fmla="*/ 1818742 w 3566160"/>
              <a:gd name="csY3" fmla="*/ 0 h 18288"/>
              <a:gd name="csX4" fmla="*/ 2413102 w 3566160"/>
              <a:gd name="csY4" fmla="*/ 0 h 18288"/>
              <a:gd name="csX5" fmla="*/ 2936138 w 3566160"/>
              <a:gd name="csY5" fmla="*/ 0 h 18288"/>
              <a:gd name="csX6" fmla="*/ 3566160 w 3566160"/>
              <a:gd name="csY6" fmla="*/ 0 h 18288"/>
              <a:gd name="csX7" fmla="*/ 3566160 w 3566160"/>
              <a:gd name="csY7" fmla="*/ 18288 h 18288"/>
              <a:gd name="csX8" fmla="*/ 2971800 w 3566160"/>
              <a:gd name="csY8" fmla="*/ 18288 h 18288"/>
              <a:gd name="csX9" fmla="*/ 2448763 w 3566160"/>
              <a:gd name="csY9" fmla="*/ 18288 h 18288"/>
              <a:gd name="csX10" fmla="*/ 1854403 w 3566160"/>
              <a:gd name="csY10" fmla="*/ 18288 h 18288"/>
              <a:gd name="csX11" fmla="*/ 1295705 w 3566160"/>
              <a:gd name="csY11" fmla="*/ 18288 h 18288"/>
              <a:gd name="csX12" fmla="*/ 772668 w 3566160"/>
              <a:gd name="csY12" fmla="*/ 18288 h 18288"/>
              <a:gd name="csX13" fmla="*/ 0 w 3566160"/>
              <a:gd name="csY13" fmla="*/ 18288 h 18288"/>
              <a:gd name="csX14" fmla="*/ 0 w 3566160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2A750F7-81F9-3522-7BCE-27FB78045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80" y="4263268"/>
            <a:ext cx="3438143" cy="1915911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DFA53F-114B-3AA0-B728-CB0C6571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F81CDD-93DD-475C-8280-CE5063C17EFE}" type="datetime1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8E11AF-0B42-C20E-387B-83DEE3BA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75EC24-627F-EA46-6047-DD90E317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493AAC0-97B7-46AC-85F2-EDF8A1BDEA16}"/>
              </a:ext>
            </a:extLst>
          </p:cNvPr>
          <p:cNvSpPr txBox="1"/>
          <p:nvPr/>
        </p:nvSpPr>
        <p:spPr>
          <a:xfrm>
            <a:off x="640080" y="4520908"/>
            <a:ext cx="2792117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Verträge werden archiviert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vhs bekommt eine Nachricht</a:t>
            </a:r>
          </a:p>
        </p:txBody>
      </p:sp>
    </p:spTree>
    <p:extLst>
      <p:ext uri="{BB962C8B-B14F-4D97-AF65-F5344CB8AC3E}">
        <p14:creationId xmlns:p14="http://schemas.microsoft.com/office/powerpoint/2010/main" val="160711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6570CC06-DB21-401C-BCF8-AAC5FF550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130E2A-164A-4AAF-B06D-20D7804F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3715598" cy="35803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Honorarvertrag</a:t>
            </a:r>
            <a:endParaRPr lang="en-US" sz="4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91D1E78-993C-4667-AF0B-061DAE6E9841}"/>
              </a:ext>
            </a:extLst>
          </p:cNvPr>
          <p:cNvSpPr txBox="1"/>
          <p:nvPr/>
        </p:nvSpPr>
        <p:spPr>
          <a:xfrm>
            <a:off x="640080" y="4636008"/>
            <a:ext cx="3767613" cy="9835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</a:rPr>
              <a:t>Sie </a:t>
            </a:r>
            <a:r>
              <a:rPr lang="en-US" sz="2400" dirty="0" err="1">
                <a:solidFill>
                  <a:schemeClr val="bg1"/>
                </a:solidFill>
              </a:rPr>
              <a:t>müssen</a:t>
            </a:r>
            <a:r>
              <a:rPr lang="en-US" sz="2400" dirty="0">
                <a:solidFill>
                  <a:schemeClr val="bg1"/>
                </a:solidFill>
              </a:rPr>
              <a:t> die </a:t>
            </a:r>
            <a:r>
              <a:rPr lang="en-US" sz="2400" dirty="0" err="1">
                <a:solidFill>
                  <a:schemeClr val="bg1"/>
                </a:solidFill>
              </a:rPr>
              <a:t>Vereinbarung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akzeptieren</a:t>
            </a:r>
            <a:r>
              <a:rPr lang="en-US" sz="24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C112715-D83A-64BB-5750-EC35DB172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203" y="2836117"/>
            <a:ext cx="3300984" cy="323496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DE86F0F-2DDD-9E39-CB12-FFC595B13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128" y="625103"/>
            <a:ext cx="3438144" cy="3240450"/>
          </a:xfrm>
          <a:prstGeom prst="rect">
            <a:avLst/>
          </a:prstGeom>
        </p:spPr>
      </p:pic>
      <p:sp>
        <p:nvSpPr>
          <p:cNvPr id="66" name="sketch line">
            <a:extLst>
              <a:ext uri="{FF2B5EF4-FFF2-40B4-BE49-F238E27FC236}">
                <a16:creationId xmlns:a16="http://schemas.microsoft.com/office/drawing/2014/main" id="{15B998FC-4B98-4A07-B159-9E629180A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566160" cy="18288"/>
          </a:xfrm>
          <a:custGeom>
            <a:avLst/>
            <a:gdLst>
              <a:gd name="csX0" fmla="*/ 0 w 3566160"/>
              <a:gd name="csY0" fmla="*/ 0 h 18288"/>
              <a:gd name="csX1" fmla="*/ 665683 w 3566160"/>
              <a:gd name="csY1" fmla="*/ 0 h 18288"/>
              <a:gd name="csX2" fmla="*/ 1331366 w 3566160"/>
              <a:gd name="csY2" fmla="*/ 0 h 18288"/>
              <a:gd name="csX3" fmla="*/ 1818742 w 3566160"/>
              <a:gd name="csY3" fmla="*/ 0 h 18288"/>
              <a:gd name="csX4" fmla="*/ 2413102 w 3566160"/>
              <a:gd name="csY4" fmla="*/ 0 h 18288"/>
              <a:gd name="csX5" fmla="*/ 2936138 w 3566160"/>
              <a:gd name="csY5" fmla="*/ 0 h 18288"/>
              <a:gd name="csX6" fmla="*/ 3566160 w 3566160"/>
              <a:gd name="csY6" fmla="*/ 0 h 18288"/>
              <a:gd name="csX7" fmla="*/ 3566160 w 3566160"/>
              <a:gd name="csY7" fmla="*/ 18288 h 18288"/>
              <a:gd name="csX8" fmla="*/ 2971800 w 3566160"/>
              <a:gd name="csY8" fmla="*/ 18288 h 18288"/>
              <a:gd name="csX9" fmla="*/ 2448763 w 3566160"/>
              <a:gd name="csY9" fmla="*/ 18288 h 18288"/>
              <a:gd name="csX10" fmla="*/ 1854403 w 3566160"/>
              <a:gd name="csY10" fmla="*/ 18288 h 18288"/>
              <a:gd name="csX11" fmla="*/ 1295705 w 3566160"/>
              <a:gd name="csY11" fmla="*/ 18288 h 18288"/>
              <a:gd name="csX12" fmla="*/ 772668 w 3566160"/>
              <a:gd name="csY12" fmla="*/ 18288 h 18288"/>
              <a:gd name="csX13" fmla="*/ 0 w 3566160"/>
              <a:gd name="csY13" fmla="*/ 18288 h 18288"/>
              <a:gd name="csX14" fmla="*/ 0 w 3566160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0B7FE0D-39A0-C18B-4831-EC0D8E1D0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128" y="4059401"/>
            <a:ext cx="2884129" cy="201168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883FED0-93DB-8729-AF68-FD5E22B7B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19" y="640080"/>
            <a:ext cx="3438143" cy="1915911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039D1F-6CE2-4585-A10F-6A470DF6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F81CDD-93DD-475C-8280-CE5063C17EFE}" type="datetime1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FFAF97-69DA-4E99-8522-614D7B28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1A38B5-F759-48E6-896C-0C3CD4B9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2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D1A2C-3D9B-7F32-6E1E-A5D92FF31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8">
            <a:extLst>
              <a:ext uri="{FF2B5EF4-FFF2-40B4-BE49-F238E27FC236}">
                <a16:creationId xmlns:a16="http://schemas.microsoft.com/office/drawing/2014/main" id="{088E6727-20EC-CF5C-F587-C611D6242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9A11322B-63D1-1282-4911-3FDD97BF7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81F63F46-BAF3-6208-7289-2945A647B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BF8772-5DCB-4D0C-3525-30544D27F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C4B052-9DBB-C7A2-B7E4-CE8E07BE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ECBE26-1852-B16D-2E6E-2BA4E97E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Kursstart: Honorarvertrag bei der vhs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97EAC2-96A1-018B-8427-AB1FBF32221A}"/>
              </a:ext>
            </a:extLst>
          </p:cNvPr>
          <p:cNvSpPr txBox="1"/>
          <p:nvPr/>
        </p:nvSpPr>
        <p:spPr>
          <a:xfrm>
            <a:off x="8571507" y="387224"/>
            <a:ext cx="3291839" cy="83045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700" dirty="0">
                <a:solidFill>
                  <a:srgbClr val="FFFFFF"/>
                </a:solidFill>
              </a:rPr>
              <a:t>Wenn der </a:t>
            </a:r>
            <a:r>
              <a:rPr lang="en-US" sz="1700" dirty="0" err="1">
                <a:solidFill>
                  <a:srgbClr val="FFFFFF"/>
                </a:solidFill>
              </a:rPr>
              <a:t>Vertrag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angenommen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oder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abgelehnt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wurde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 err="1">
                <a:solidFill>
                  <a:srgbClr val="FFFFFF"/>
                </a:solidFill>
              </a:rPr>
              <a:t>bekommt</a:t>
            </a:r>
            <a:r>
              <a:rPr lang="en-US" sz="1700" dirty="0">
                <a:solidFill>
                  <a:srgbClr val="FFFFFF"/>
                </a:solidFill>
              </a:rPr>
              <a:t> der/die HPM </a:t>
            </a:r>
            <a:r>
              <a:rPr lang="en-US" sz="1700" dirty="0" err="1">
                <a:solidFill>
                  <a:srgbClr val="FFFFFF"/>
                </a:solidFill>
              </a:rPr>
              <a:t>eine</a:t>
            </a:r>
            <a:r>
              <a:rPr lang="en-US" sz="1700" dirty="0">
                <a:solidFill>
                  <a:srgbClr val="FFFFFF"/>
                </a:solidFill>
              </a:rPr>
              <a:t> Mail!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6F2DED-015C-BB36-CDD7-04E01C3F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E84B69-F950-D096-12D5-ED7D0D53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48" y="2557538"/>
            <a:ext cx="5131088" cy="324541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AEB0B1-4AEE-D7FF-9921-DC98FD6BB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165" y="2277948"/>
            <a:ext cx="5131087" cy="387756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AA833A9-9B11-4EF0-B296-100EABC3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3107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4F81CDD-93DD-475C-8280-CE5063C17EFE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4/10/2026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11A357-0809-2309-E178-A70C6DDF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30E2A-164A-4AAF-B06D-20D7804F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Planung: Vertrag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64970718-5514-4784-BC86-726EB1D8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4ED9-10CB-4B5C-B856-E04BF68FDF25}" type="datetime1">
              <a:rPr lang="de-DE" smtClean="0"/>
              <a:t>10.04.2026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50BB4BB-7AAE-4284-924C-1B7DDC08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7F0AFC1F-8ABF-4AFB-8ECD-D5EF65B6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13</a:t>
            </a:fld>
            <a:endParaRPr lang="de-DE"/>
          </a:p>
        </p:txBody>
      </p:sp>
      <p:pic>
        <p:nvPicPr>
          <p:cNvPr id="4098" name="Picture 2" descr="Computergenerierter Alternativtext:&#10;Übersicht &#10;Termine &#10;Listen &#10;Computersprechstunde für ältere Menschen &#10;Persönliche Beratung rund um PC, Tablet, Smartphone &#10;Kursnummer: 223-2501 OO &#10;Zurück &#10;Honorarvertrag Regenburger Land &#10;Bestätigen &#10;Ablehnen &#10;Herunterladen &#10;vhs' &#10;VHS e V. &#10;Frau &#10;Maria Meider &#10;Landshuter Str. 74c &#10;Volkshochschule &#10;Regensburger Land e.V. &#10;gso'ß &#10;Tel.: ogaot sass.o &#10;Fa.: 09401 sus.20 &#10;Neutraubling, 15.11.2023 &#10;Vereinbarung &#10;Über freie Mitarbeit bei der vhs Regensburger Land e.V. &#10;Semester 3/22 &#10;Außenstelle: Regenstauf &#10;Computersprechstunde für ältere Menschen &#10;Persönliche Beratung rund um PC, Tablet, Smartphone &#10;Meider Maria &#10;0941 89849322 &#10;Sparda-Bank Ostbayern, Rege ">
            <a:extLst>
              <a:ext uri="{FF2B5EF4-FFF2-40B4-BE49-F238E27FC236}">
                <a16:creationId xmlns:a16="http://schemas.microsoft.com/office/drawing/2014/main" id="{845F5154-6F94-4F15-B3BD-D6FF334BD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/>
          <a:stretch/>
        </p:blipFill>
        <p:spPr bwMode="auto">
          <a:xfrm>
            <a:off x="7008952" y="511032"/>
            <a:ext cx="4798718" cy="4199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61CA402-34F8-4608-AA2A-C72826E2393A}"/>
              </a:ext>
            </a:extLst>
          </p:cNvPr>
          <p:cNvSpPr txBox="1"/>
          <p:nvPr/>
        </p:nvSpPr>
        <p:spPr>
          <a:xfrm>
            <a:off x="2445777" y="1542808"/>
            <a:ext cx="346446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highlight>
                  <a:srgbClr val="FFFF00"/>
                </a:highlight>
              </a:rPr>
              <a:t>ÄNDERUNG wird geändert!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Formular Vereinbarung: der Bezug auf „Weitere Vereinbarungen“ - fehlt noch!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Es werden alle Fahrtkosten aufgeschlüsselt</a:t>
            </a:r>
            <a:endParaRPr lang="de-DE" dirty="0">
              <a:solidFill>
                <a:srgbClr val="7030A0"/>
              </a:solidFill>
              <a:highlight>
                <a:srgbClr val="00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5D4F480-35BB-4DBA-8EF6-10421A5E8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91" y="4867707"/>
            <a:ext cx="4535786" cy="1515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1082A25-1D37-4F0C-A4DE-5AAB92F06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23" y="3673954"/>
            <a:ext cx="6017335" cy="2232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4EA910B-3C55-4896-9CC0-FD800C04C0DD}"/>
              </a:ext>
            </a:extLst>
          </p:cNvPr>
          <p:cNvSpPr/>
          <p:nvPr/>
        </p:nvSpPr>
        <p:spPr>
          <a:xfrm>
            <a:off x="7298724" y="5173362"/>
            <a:ext cx="1466335" cy="3651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BC0E53A-5398-45D8-A440-F0BD81D527C0}"/>
              </a:ext>
            </a:extLst>
          </p:cNvPr>
          <p:cNvCxnSpPr/>
          <p:nvPr/>
        </p:nvCxnSpPr>
        <p:spPr>
          <a:xfrm>
            <a:off x="4687330" y="2767914"/>
            <a:ext cx="3196281" cy="2405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92D9646-98C3-404C-9022-C8B22DC843BF}"/>
              </a:ext>
            </a:extLst>
          </p:cNvPr>
          <p:cNvCxnSpPr>
            <a:cxnSpLocks/>
          </p:cNvCxnSpPr>
          <p:nvPr/>
        </p:nvCxnSpPr>
        <p:spPr>
          <a:xfrm flipH="1">
            <a:off x="3352800" y="2920314"/>
            <a:ext cx="1486930" cy="2040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D1B213EE-30DA-4336-ADA8-7F4FDEA16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447" y="2976239"/>
            <a:ext cx="7563906" cy="279121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679910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30E2A-164A-4AAF-B06D-20D7804F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Planung: Vertrag im Kufer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3E836760-668B-4C02-A8AE-F86AA1354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2548-DA4F-4DAE-A699-30656FCEEA74}" type="datetime1">
              <a:rPr lang="de-DE" smtClean="0"/>
              <a:t>10.04.2026</a:t>
            </a:fld>
            <a:endParaRPr lang="de-DE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AF30001-E3B2-4322-9039-1D41D3A8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D2A2252-3495-4142-9415-DAFB20B3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14</a:t>
            </a:fld>
            <a:endParaRPr lang="de-DE"/>
          </a:p>
        </p:txBody>
      </p:sp>
      <p:pic>
        <p:nvPicPr>
          <p:cNvPr id="6149" name="Picture 5" descr="Computergenerierter Alternativtext:&#10;Seite 2 Seite 3 Seite &#10;4 Seite &#10;Info Kurstage &#10;Dozenten &#10;Gebühren &#10;Honorar &#10;20.00 &#10;Geld &#10;Programmheft &#10;Name. Vorname &#10;D Meider. Maria &#10;Meider. Maria &#10;Vergütung &#10;Betrag &#10;Honorar &#10;Fahrtkosten &#10;Spesen &#10;Vertrag &#10;gedruckt a nm &#10;versendet a m: &#10;zurückgegeben am &#10;reklamiert am &#10;Reklamationsarund &#10;D &#10;O &#10;Vertrag &#10;retour &#10;Fahrtkosten &#10;0.00 &#10;12.cc &#10;Spesen &#10;o oo &#10;c.cc &#10;WEB &#10;vereinbart &#10;20.00 &#10;32. CC &#10;Daten von Meider, Maria für Kurs 232-8DD02: vhs. Claud für Anfänger (52388) beal &#10;12.00 &#10;0.00 &#10;22112023 &#10;22112023 &#10;8 &#10;zus &#10;Name: Melder. Maha &#10;Strasse Landshuter Str 74c &#10;93053 Regensburg &#10;Vertragsdaten Programmheft / Web / TN -Ljste &#10;[3 Druck der Tage im Vertrag &#10;Vertrag nicht drucken &#10;Anfragestatus &#10;freigegeben am von &#10;freigegeben um &#10;gedruckt am &#10;von &#10;reklamiert &#10;reklamiert um &#10;Reklamationsgrund &#10;Info &#10;Anzahl &#10;Do Zenten -Typ &#10;Bearbeiter &#10;Bank Sparda-8ank Ostb &#10;GENODEFIS05 &#10;IBAN DE587 &#10;Controlling Termine &#10;sätzliche vertragliche &#10;ails und Freitext-Informatio &#10;Teilnehmer- Ljste ">
            <a:extLst>
              <a:ext uri="{FF2B5EF4-FFF2-40B4-BE49-F238E27FC236}">
                <a16:creationId xmlns:a16="http://schemas.microsoft.com/office/drawing/2014/main" id="{5CFC40EF-424F-485F-86BD-15671C5F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6168"/>
            <a:ext cx="5783332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204DBF9-1459-402B-A2A6-D3F35FDA6862}"/>
              </a:ext>
            </a:extLst>
          </p:cNvPr>
          <p:cNvSpPr txBox="1"/>
          <p:nvPr/>
        </p:nvSpPr>
        <p:spPr>
          <a:xfrm>
            <a:off x="7232073" y="1923445"/>
            <a:ext cx="4121727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Mail an HPM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digital signierte Dokumente  sind mit retour eingetragen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Datum wird mit Kürzel WS eingetragen</a:t>
            </a:r>
          </a:p>
        </p:txBody>
      </p:sp>
    </p:spTree>
    <p:extLst>
      <p:ext uri="{BB962C8B-B14F-4D97-AF65-F5344CB8AC3E}">
        <p14:creationId xmlns:p14="http://schemas.microsoft.com/office/powerpoint/2010/main" val="127555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21FDB6-08B9-502A-398F-60A9B7976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0811D65-BD3D-5C7A-3A47-37399F3E8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22EA49-60F1-7E3C-A7D8-F132B5F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F05A9-3E32-1A41-D66E-343C596CC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3BCA6A-451D-053E-F5B5-FA38F28B6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E76E62-7710-FC53-0143-50BD06AF8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054C3C-7FFA-A3A5-EFB1-D62C55BE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Planung: Kursvertrag im Kufer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48E80B-DF0F-A15F-1D17-564772F4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ADAAC9-A2AB-FAA8-E14E-24E7FB105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256" y="669980"/>
            <a:ext cx="8311487" cy="268045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7F9212E-D390-EE2B-DF34-40657BCA63F6}"/>
              </a:ext>
            </a:extLst>
          </p:cNvPr>
          <p:cNvSpPr txBox="1"/>
          <p:nvPr/>
        </p:nvSpPr>
        <p:spPr>
          <a:xfrm>
            <a:off x="1940256" y="3833199"/>
            <a:ext cx="8332826" cy="11199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Honorarvertrag unter Dokumente beim KL abrufbar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Honorarrechnung Datum wird mit Kürzel WS eingetragen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789A78-5481-937F-425E-B4EF80F6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4F81CDD-93DD-475C-8280-CE5063C17EFE}" type="datetime1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4/10/2026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5AE14F-AA0B-B28E-1579-613573F4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73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B3A11A-1B4B-9FE7-F3DA-602EC1532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7F17C15-DC29-72C4-C728-8DFF0039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Meine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Kurse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AC892E-FB95-2F2F-E0BE-6F2EF2C6E420}"/>
              </a:ext>
            </a:extLst>
          </p:cNvPr>
          <p:cNvSpPr txBox="1"/>
          <p:nvPr/>
        </p:nvSpPr>
        <p:spPr>
          <a:xfrm>
            <a:off x="630936" y="2761488"/>
            <a:ext cx="4818888" cy="30899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Aktuelles</a:t>
            </a:r>
            <a:r>
              <a:rPr lang="en-US" sz="2200" dirty="0"/>
              <a:t> Semester</a:t>
            </a:r>
          </a:p>
          <a:p>
            <a:pPr marL="5715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/>
              <a:t>Kurse</a:t>
            </a:r>
            <a:r>
              <a:rPr lang="en-US" sz="2200" dirty="0"/>
              <a:t> </a:t>
            </a:r>
            <a:r>
              <a:rPr lang="en-US" sz="2200" dirty="0" err="1"/>
              <a:t>sind</a:t>
            </a:r>
            <a:r>
              <a:rPr lang="en-US" sz="2200" dirty="0"/>
              <a:t> bis 15 Tage </a:t>
            </a:r>
            <a:r>
              <a:rPr lang="en-US" sz="2200" dirty="0" err="1"/>
              <a:t>nach</a:t>
            </a:r>
            <a:r>
              <a:rPr lang="en-US" sz="2200" dirty="0"/>
              <a:t> </a:t>
            </a:r>
            <a:r>
              <a:rPr lang="en-US" sz="2200" dirty="0" err="1"/>
              <a:t>Beendigung</a:t>
            </a:r>
            <a:r>
              <a:rPr lang="en-US" sz="2200" dirty="0"/>
              <a:t> in der </a:t>
            </a:r>
            <a:r>
              <a:rPr lang="en-US" sz="2200" dirty="0" err="1"/>
              <a:t>Übersicht</a:t>
            </a:r>
            <a:r>
              <a:rPr lang="en-US" sz="2200" dirty="0"/>
              <a:t> </a:t>
            </a:r>
            <a:r>
              <a:rPr lang="en-US" sz="2200" dirty="0" err="1"/>
              <a:t>sichtbar</a:t>
            </a:r>
            <a:endParaRPr lang="en-US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578615-96D1-B35C-3962-B64E7197F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006583"/>
            <a:ext cx="5458968" cy="4844833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1B27E36-0489-8DCE-CBB9-885DB31D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5105F9-B2F0-4D28-8C97-9384FE232340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F7F94C6-2B8B-508F-FDE6-F3A0D3DE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B718B5B-A02C-5A89-B7B6-62CFB316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" name="Grafik 13" descr="Kommentar (wichtig) Silhouette">
            <a:extLst>
              <a:ext uri="{FF2B5EF4-FFF2-40B4-BE49-F238E27FC236}">
                <a16:creationId xmlns:a16="http://schemas.microsoft.com/office/drawing/2014/main" id="{D8C36025-4E7D-3632-B164-17B0BD06D9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0" y="11001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2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A385EE-C1DA-6A98-A014-1230C20D5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86CE14-1996-C58B-A921-18C3BC263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E9665DA-B154-4466-E3D8-7C32D8A7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Meine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Kurse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8BAD8EBB-B30F-43D3-8BC8-AFB52C682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FFAA03C-78E1-257D-4C29-F4252966CBAB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Alle Semester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D8C4F9-4261-3167-CBD8-3D27AB33F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8388" y="3003547"/>
            <a:ext cx="3404616" cy="2470664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0F6FCFB-A045-1791-E30B-18C46CFF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5105F9-B2F0-4D28-8C97-9384FE232340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9EBD5F6-7AB0-0835-050D-92DA0871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6DCF749-84D0-7911-10E9-9C7907CF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" name="Grafik 13" descr="Kommentar (wichtig) Silhouette">
            <a:extLst>
              <a:ext uri="{FF2B5EF4-FFF2-40B4-BE49-F238E27FC236}">
                <a16:creationId xmlns:a16="http://schemas.microsoft.com/office/drawing/2014/main" id="{6424AE25-95DB-7D09-9601-F9D77DEC0C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0416" y="2856202"/>
            <a:ext cx="914400" cy="9144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BE4A137-1BA9-49D5-A7E1-0F2C94E28E57}"/>
              </a:ext>
            </a:extLst>
          </p:cNvPr>
          <p:cNvSpPr txBox="1"/>
          <p:nvPr/>
        </p:nvSpPr>
        <p:spPr>
          <a:xfrm>
            <a:off x="5969681" y="6332504"/>
            <a:ext cx="2367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Alle Kurse in Zukunft &amp;</a:t>
            </a:r>
          </a:p>
          <a:p>
            <a:r>
              <a:rPr lang="de-DE" dirty="0">
                <a:solidFill>
                  <a:schemeClr val="bg1"/>
                </a:solidFill>
              </a:rPr>
              <a:t>zwei Jahre rückwirkend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EFBB05-8B76-066B-FD4E-9F485D8C2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060" y="3004315"/>
            <a:ext cx="2637635" cy="261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483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B2D4E7-AFC4-43A1-8712-35FF5963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Meine Kurse: Kursunterlagen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CEA722-A107-4997-A133-3B0F8CED1006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>
                <a:solidFill>
                  <a:schemeClr val="bg1"/>
                </a:solidFill>
              </a:rPr>
              <a:t>Kursunterlagen</a:t>
            </a:r>
            <a:r>
              <a:rPr lang="en-US" sz="1700" b="1" dirty="0">
                <a:solidFill>
                  <a:schemeClr val="bg1"/>
                </a:solidFill>
              </a:rPr>
              <a:t>: </a:t>
            </a:r>
            <a:r>
              <a:rPr lang="en-US" sz="1700" dirty="0" err="1">
                <a:solidFill>
                  <a:schemeClr val="bg1"/>
                </a:solidFill>
              </a:rPr>
              <a:t>Ansehen</a:t>
            </a:r>
            <a:r>
              <a:rPr lang="en-US" sz="1700" dirty="0">
                <a:solidFill>
                  <a:schemeClr val="bg1"/>
                </a:solidFill>
              </a:rPr>
              <a:t> &amp; </a:t>
            </a:r>
            <a:r>
              <a:rPr lang="en-US" sz="1700" dirty="0" err="1">
                <a:solidFill>
                  <a:schemeClr val="bg1"/>
                </a:solidFill>
              </a:rPr>
              <a:t>Downloaden</a:t>
            </a:r>
            <a:endParaRPr lang="en-US" sz="17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>
                <a:solidFill>
                  <a:schemeClr val="bg1"/>
                </a:solidFill>
              </a:rPr>
              <a:t>Anwesenheitsliste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Namen der </a:t>
            </a:r>
            <a:r>
              <a:rPr lang="en-US" sz="1700" dirty="0" err="1">
                <a:solidFill>
                  <a:schemeClr val="bg1"/>
                </a:solidFill>
              </a:rPr>
              <a:t>Teilnehmer:innen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sichtbar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wenn</a:t>
            </a:r>
            <a:r>
              <a:rPr lang="en-US" sz="1700" dirty="0">
                <a:solidFill>
                  <a:schemeClr val="bg1"/>
                </a:solidFill>
              </a:rPr>
              <a:t> die </a:t>
            </a:r>
            <a:r>
              <a:rPr lang="en-US" sz="1700" dirty="0" err="1">
                <a:solidFill>
                  <a:schemeClr val="bg1"/>
                </a:solidFill>
              </a:rPr>
              <a:t>Mindestteilnehmerzahl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erreicht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wurde</a:t>
            </a:r>
            <a:r>
              <a:rPr lang="en-US" sz="1700" dirty="0">
                <a:solidFill>
                  <a:schemeClr val="bg1"/>
                </a:solidFill>
              </a:rPr>
              <a:t> und Kurs </a:t>
            </a:r>
            <a:r>
              <a:rPr lang="en-US" sz="1700" dirty="0" err="1">
                <a:solidFill>
                  <a:schemeClr val="bg1"/>
                </a:solidFill>
              </a:rPr>
              <a:t>starten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kann</a:t>
            </a:r>
            <a:r>
              <a:rPr lang="en-US" sz="1700" dirty="0">
                <a:solidFill>
                  <a:schemeClr val="bg1"/>
                </a:solidFill>
              </a:rPr>
              <a:t>!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Anwesenheitsliste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kann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nur</a:t>
            </a:r>
            <a:r>
              <a:rPr lang="en-US" sz="1700" dirty="0">
                <a:solidFill>
                  <a:schemeClr val="bg1"/>
                </a:solidFill>
              </a:rPr>
              <a:t> bis 180 Tage </a:t>
            </a:r>
            <a:r>
              <a:rPr lang="en-US" sz="1700" dirty="0" err="1">
                <a:solidFill>
                  <a:schemeClr val="bg1"/>
                </a:solidFill>
              </a:rPr>
              <a:t>nach</a:t>
            </a:r>
            <a:r>
              <a:rPr lang="en-US" sz="1700" dirty="0">
                <a:solidFill>
                  <a:schemeClr val="bg1"/>
                </a:solidFill>
              </a:rPr>
              <a:t> dem </a:t>
            </a:r>
            <a:r>
              <a:rPr lang="en-US" sz="1700" dirty="0" err="1">
                <a:solidFill>
                  <a:schemeClr val="bg1"/>
                </a:solidFill>
              </a:rPr>
              <a:t>Kursende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abgerufen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werden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>
                <a:solidFill>
                  <a:schemeClr val="bg1"/>
                </a:solidFill>
              </a:rPr>
              <a:t>Honorarabrechnung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br>
              <a:rPr lang="en-US" sz="1700" dirty="0">
                <a:solidFill>
                  <a:schemeClr val="tx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erst am </a:t>
            </a:r>
            <a:r>
              <a:rPr lang="en-US" sz="1700" dirty="0" err="1">
                <a:solidFill>
                  <a:schemeClr val="bg1"/>
                </a:solidFill>
              </a:rPr>
              <a:t>letzten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Kurstag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sichtbar</a:t>
            </a:r>
            <a:endParaRPr lang="en-US" sz="1700" dirty="0">
              <a:solidFill>
                <a:schemeClr val="bg1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A571A3-668A-93E7-ABAD-02C6EDD88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2221203"/>
            <a:ext cx="5458968" cy="2415593"/>
          </a:xfrm>
          <a:prstGeom prst="rect">
            <a:avLst/>
          </a:prstGeo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7FA09A5-9239-45EA-A12B-A565FBD1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EC8E8C7-7945-4B45-91FD-CB180A37E1C3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7B2366E3-2149-4037-B238-E5BB7BC5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5A529A2-0669-4107-95ED-C2631F31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7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D3A99E-2182-841C-3E9D-BEA67A375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249535C-E525-5C72-8837-2CEC713B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13671D0-555D-355E-669B-4A29C8AC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Meine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Kurse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226C0D3-05F0-9192-6895-521B04FE7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AC953EC-BD67-497D-3664-B1F62B81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5105F9-B2F0-4D28-8C97-9384FE232340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74251F0-D9AB-FC01-CA67-BA09F7A4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47243CC-9368-2F2E-2744-414BAF65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7A2FB27-CBFB-3563-FD31-BD14312D2F30}"/>
              </a:ext>
            </a:extLst>
          </p:cNvPr>
          <p:cNvSpPr txBox="1"/>
          <p:nvPr/>
        </p:nvSpPr>
        <p:spPr>
          <a:xfrm>
            <a:off x="5969681" y="6332504"/>
            <a:ext cx="2367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Alle Kurse in Zukunft &amp;</a:t>
            </a:r>
          </a:p>
          <a:p>
            <a:r>
              <a:rPr lang="de-DE" dirty="0">
                <a:solidFill>
                  <a:schemeClr val="bg1"/>
                </a:solidFill>
              </a:rPr>
              <a:t>zwei Jahre rückwirkend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10DD0A-5A1F-B01B-7BE0-8835AD3D3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4" y="2470008"/>
            <a:ext cx="7984849" cy="353444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C0C2AEC-266F-343C-71FF-28312D2236DD}"/>
              </a:ext>
            </a:extLst>
          </p:cNvPr>
          <p:cNvSpPr txBox="1"/>
          <p:nvPr/>
        </p:nvSpPr>
        <p:spPr>
          <a:xfrm>
            <a:off x="7309489" y="4237228"/>
            <a:ext cx="315092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Hier geht es zu euren Kursen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D6A6913-E909-64DE-8169-B1FE75C29E59}"/>
              </a:ext>
            </a:extLst>
          </p:cNvPr>
          <p:cNvCxnSpPr/>
          <p:nvPr/>
        </p:nvCxnSpPr>
        <p:spPr>
          <a:xfrm flipH="1" flipV="1">
            <a:off x="2209800" y="2910468"/>
            <a:ext cx="4793166" cy="1463285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4304054-8766-1C50-2337-4C9992E23639}"/>
              </a:ext>
            </a:extLst>
          </p:cNvPr>
          <p:cNvCxnSpPr>
            <a:cxnSpLocks/>
          </p:cNvCxnSpPr>
          <p:nvPr/>
        </p:nvCxnSpPr>
        <p:spPr>
          <a:xfrm flipH="1">
            <a:off x="1382751" y="4526153"/>
            <a:ext cx="5772615" cy="922604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1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46C1F5-19A5-FECB-8E7A-2A1B3DC4C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B3ECC105-F88D-8FAF-D01A-49FD885C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DE" sz="5000" dirty="0"/>
              <a:t>Ihr Kurs kann starten!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DDDB7-4A47-2066-0B06-CD0838557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200" b="1" dirty="0"/>
              <a:t>Sie erhalten bei Kursstart eine Mail</a:t>
            </a:r>
          </a:p>
          <a:p>
            <a:pPr marL="0" indent="0">
              <a:buNone/>
            </a:pPr>
            <a:r>
              <a:rPr lang="de-DE" sz="2200" b="1" dirty="0"/>
              <a:t>In dieser Mail ist der Link für die KMA 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DB82B3E-DCDF-65EE-BFAF-04CBCABD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747281"/>
            <a:ext cx="5458968" cy="5363437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26E305B-0C79-D2C8-3128-81207912C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100BA05-0271-42FD-9245-5EE1A90E0178}" type="datetime1">
              <a:rPr lang="de-DE" smtClean="0"/>
              <a:pPr>
                <a:spcAft>
                  <a:spcPts val="600"/>
                </a:spcAft>
              </a:pPr>
              <a:t>10.04.2026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36061F6-A9D0-7358-E546-73C31F6F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erstellt: Maria Meider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7EFDA11-61A6-ADB6-4741-60C9A1A9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2054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B2D4E7-AFC4-43A1-8712-35FF5963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920268" cy="2063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Meine </a:t>
            </a:r>
            <a:r>
              <a:rPr lang="en-US" sz="5400" dirty="0" err="1"/>
              <a:t>Kurse</a:t>
            </a:r>
            <a:r>
              <a:rPr lang="en-US" sz="5400" dirty="0"/>
              <a:t>: Termine für Kalender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521204-6273-5BC4-C794-6F676B80E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93" y="365125"/>
            <a:ext cx="1700784" cy="21945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840BAAB-E54E-4898-8BB8-B3AC36B6B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650"/>
          <a:stretch/>
        </p:blipFill>
        <p:spPr>
          <a:xfrm>
            <a:off x="9287394" y="972644"/>
            <a:ext cx="2540538" cy="979522"/>
          </a:xfrm>
          <a:prstGeom prst="rect">
            <a:avLst/>
          </a:pr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3CC7F8-2C62-4CC5-A948-E9B4B743424F}"/>
              </a:ext>
            </a:extLst>
          </p:cNvPr>
          <p:cNvSpPr txBox="1"/>
          <p:nvPr/>
        </p:nvSpPr>
        <p:spPr>
          <a:xfrm>
            <a:off x="612648" y="2908005"/>
            <a:ext cx="5295015" cy="31905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Termine </a:t>
            </a:r>
            <a:r>
              <a:rPr lang="en-US" sz="2200" dirty="0" err="1">
                <a:solidFill>
                  <a:schemeClr val="bg1"/>
                </a:solidFill>
              </a:rPr>
              <a:t>können</a:t>
            </a:r>
            <a:r>
              <a:rPr lang="en-US" sz="2200" dirty="0">
                <a:solidFill>
                  <a:schemeClr val="bg1"/>
                </a:solidFill>
              </a:rPr>
              <a:t> in </a:t>
            </a:r>
            <a:r>
              <a:rPr lang="en-US" sz="2200" dirty="0" err="1">
                <a:solidFill>
                  <a:schemeClr val="bg1"/>
                </a:solidFill>
              </a:rPr>
              <a:t>privaten</a:t>
            </a:r>
            <a:r>
              <a:rPr lang="en-US" sz="2200" dirty="0">
                <a:solidFill>
                  <a:schemeClr val="bg1"/>
                </a:solidFill>
              </a:rPr>
              <a:t> Kalender </a:t>
            </a:r>
            <a:r>
              <a:rPr lang="en-US" sz="2200" dirty="0" err="1">
                <a:solidFill>
                  <a:schemeClr val="bg1"/>
                </a:solidFill>
              </a:rPr>
              <a:t>geladen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werden</a:t>
            </a:r>
            <a:endParaRPr lang="en-US" sz="22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</a:rPr>
              <a:t>Nachricht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zum</a:t>
            </a:r>
            <a:r>
              <a:rPr lang="en-US" sz="2200" dirty="0">
                <a:solidFill>
                  <a:schemeClr val="bg1"/>
                </a:solidFill>
              </a:rPr>
              <a:t> Kurs </a:t>
            </a:r>
            <a:r>
              <a:rPr lang="en-US" sz="2200" dirty="0" err="1">
                <a:solidFill>
                  <a:schemeClr val="bg1"/>
                </a:solidFill>
              </a:rPr>
              <a:t>kann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direkt</a:t>
            </a:r>
            <a:r>
              <a:rPr lang="en-US" sz="2200" dirty="0">
                <a:solidFill>
                  <a:schemeClr val="bg1"/>
                </a:solidFill>
              </a:rPr>
              <a:t> an die vhs </a:t>
            </a:r>
            <a:r>
              <a:rPr lang="en-US" sz="2200" dirty="0" err="1">
                <a:solidFill>
                  <a:schemeClr val="bg1"/>
                </a:solidFill>
              </a:rPr>
              <a:t>geschrieben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werden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181CDF-FB1F-8EB7-B3EE-3D0E474F8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916" y="3319940"/>
            <a:ext cx="5295016" cy="2303332"/>
          </a:xfrm>
          <a:prstGeom prst="rect">
            <a:avLst/>
          </a:prstGeo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109BAB4-BB0D-4DED-936B-E03CDCF0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1B6FFB-24D5-4237-8BF8-F9C2C5D061D5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07E16DC0-35F2-49C5-9798-CE1700A4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75C24995-5AF2-4D9F-854F-CEFB38DD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13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7D457D-35EE-DA2B-66C1-87F3BDDDB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822346-2D1D-C48C-3086-1E0CC9C5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Planung: Meine Kurse-Nachricht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EA4EBDF-7AB6-641F-B430-8646F8B0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BB7768-BECD-081B-ECD8-5A1A7FB48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70" y="2181426"/>
            <a:ext cx="4801965" cy="39976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9958377-2A0C-8D0B-F87D-BD1D091FF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5" y="2217815"/>
            <a:ext cx="3098319" cy="3997831"/>
          </a:xfrm>
          <a:prstGeom prst="rect">
            <a:avLst/>
          </a:prstGeo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3A451E4-201F-97D0-2E29-63702CCB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3107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A1B6FFB-24D5-4237-8BF8-F9C2C5D061D5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4/10/2026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01F4BE3-A2C7-5AB4-49BE-A5E6EE78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D36580BE-C7EC-17DD-FFC4-86B50F288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832940"/>
              </p:ext>
            </p:extLst>
          </p:nvPr>
        </p:nvGraphicFramePr>
        <p:xfrm>
          <a:off x="1181833" y="5426190"/>
          <a:ext cx="43132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kt-Manager-Shellobjekt" showAsIcon="1" r:id="rId4" imgW="4312854" imgH="518129" progId="Package">
                  <p:embed/>
                </p:oleObj>
              </mc:Choice>
              <mc:Fallback>
                <p:oleObj name="Objekt-Manager-Shellobjekt" showAsIcon="1" r:id="rId4" imgW="4312854" imgH="518129" progId="Package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D36580BE-C7EC-17DD-FFC4-86B50F288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1833" y="5426190"/>
                        <a:ext cx="4313238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31449589-3CD2-067E-00AF-1DABEA8F38CB}"/>
              </a:ext>
            </a:extLst>
          </p:cNvPr>
          <p:cNvSpPr txBox="1"/>
          <p:nvPr/>
        </p:nvSpPr>
        <p:spPr>
          <a:xfrm>
            <a:off x="2558606" y="6061747"/>
            <a:ext cx="132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Mail an Info</a:t>
            </a:r>
          </a:p>
        </p:txBody>
      </p:sp>
    </p:spTree>
    <p:extLst>
      <p:ext uri="{BB962C8B-B14F-4D97-AF65-F5344CB8AC3E}">
        <p14:creationId xmlns:p14="http://schemas.microsoft.com/office/powerpoint/2010/main" val="31906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23D82F2-8828-4C80-AF95-242810E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FD0D34F-65E4-4896-8016-F401017B6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7A25769-8A6A-4983-92E9-E41BEB53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BF127F41-953D-5B3C-713B-513E8A63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Anwesenheiten erfassen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669D83-0E36-4F8C-B68A-D549AC19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671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3FB4B4-18D7-B65A-3213-D3E3367C1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" b="-5"/>
          <a:stretch>
            <a:fillRect/>
          </a:stretch>
        </p:blipFill>
        <p:spPr>
          <a:xfrm>
            <a:off x="899161" y="2439146"/>
            <a:ext cx="3035013" cy="369417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551DF04-6C12-49F5-9705-D47CDD9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0" b="-5"/>
          <a:stretch>
            <a:fillRect/>
          </a:stretch>
        </p:blipFill>
        <p:spPr>
          <a:xfrm>
            <a:off x="3904407" y="2199391"/>
            <a:ext cx="3039303" cy="369417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5A27C3F-441B-428A-A0E6-EDA9ADC858D6}"/>
              </a:ext>
            </a:extLst>
          </p:cNvPr>
          <p:cNvSpPr txBox="1"/>
          <p:nvPr/>
        </p:nvSpPr>
        <p:spPr>
          <a:xfrm>
            <a:off x="7903597" y="2478024"/>
            <a:ext cx="3389242" cy="36941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Es </a:t>
            </a:r>
            <a:r>
              <a:rPr lang="en-US" dirty="0" err="1">
                <a:solidFill>
                  <a:schemeClr val="bg1"/>
                </a:solidFill>
              </a:rPr>
              <a:t>werden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angemeldete</a:t>
            </a:r>
            <a:r>
              <a:rPr lang="en-US" dirty="0">
                <a:solidFill>
                  <a:schemeClr val="bg1"/>
                </a:solidFill>
              </a:rPr>
              <a:t> TN </a:t>
            </a:r>
            <a:r>
              <a:rPr lang="en-US" dirty="0" err="1">
                <a:solidFill>
                  <a:schemeClr val="bg1"/>
                </a:solidFill>
              </a:rPr>
              <a:t>inkl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Platzreservierungen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angezeigt</a:t>
            </a:r>
            <a:endParaRPr lang="en-US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Digital </a:t>
            </a:r>
            <a:r>
              <a:rPr lang="en-US" dirty="0" err="1">
                <a:solidFill>
                  <a:schemeClr val="bg1"/>
                </a:solidFill>
              </a:rPr>
              <a:t>erfasste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Anwesenheit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zur</a:t>
            </a:r>
            <a:r>
              <a:rPr lang="en-US" dirty="0">
                <a:solidFill>
                  <a:schemeClr val="bg1"/>
                </a:solidFill>
              </a:rPr>
              <a:t> vhs </a:t>
            </a:r>
            <a:r>
              <a:rPr lang="en-US" dirty="0" err="1">
                <a:solidFill>
                  <a:schemeClr val="bg1"/>
                </a:solidFill>
              </a:rPr>
              <a:t>übertragen</a:t>
            </a:r>
            <a:r>
              <a:rPr lang="en-US" dirty="0">
                <a:solidFill>
                  <a:schemeClr val="bg1"/>
                </a:solidFill>
              </a:rPr>
              <a:t> und in die </a:t>
            </a:r>
            <a:r>
              <a:rPr lang="en-US" dirty="0" err="1">
                <a:solidFill>
                  <a:schemeClr val="bg1"/>
                </a:solidFill>
              </a:rPr>
              <a:t>Anwesenheitsliste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eingetragen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C2AB34-E62E-4662-8534-56FB7915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4548D2-5E45-45F7-BB1C-BB8BC31B19BB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508B6F5-3A32-4AC9-ABA1-C1F3E811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2B3530-6587-4220-8DE9-7A24B5D7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3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59505D8-F043-E716-690D-A3F91577B48B}"/>
              </a:ext>
            </a:extLst>
          </p:cNvPr>
          <p:cNvSpPr txBox="1"/>
          <p:nvPr/>
        </p:nvSpPr>
        <p:spPr>
          <a:xfrm>
            <a:off x="1608352" y="5524235"/>
            <a:ext cx="2810128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Notizen nur für KL sichtbar</a:t>
            </a:r>
          </a:p>
        </p:txBody>
      </p:sp>
      <p:pic>
        <p:nvPicPr>
          <p:cNvPr id="3" name="Grafik 2" descr="Künstliche Intelligenz Silhouette">
            <a:extLst>
              <a:ext uri="{FF2B5EF4-FFF2-40B4-BE49-F238E27FC236}">
                <a16:creationId xmlns:a16="http://schemas.microsoft.com/office/drawing/2014/main" id="{444CB2D4-8127-8DCB-3844-639D33A162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667" y="52275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2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A79D9-7A45-2B4C-8A00-5188171F8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511B5-C53B-088C-15A3-FD477ECD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Meine Kurse: Anwesenheiten erfassen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A25F20-F7A2-FC28-3040-6A2FAEE5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48D2-5E45-45F7-BB1C-BB8BC31B19BB}" type="datetime1">
              <a:rPr lang="de-DE" smtClean="0"/>
              <a:t>10.04.2026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03B955-6DAC-9B15-6619-7CA78FA1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F3E5D0-F471-B532-C478-6FD776C2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23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982BAF-4486-C5F5-3C98-0E906016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4" y="1446814"/>
            <a:ext cx="3659327" cy="423762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1CE0B5B-0CEE-BDAD-B749-186F6F5BEAA2}"/>
              </a:ext>
            </a:extLst>
          </p:cNvPr>
          <p:cNvSpPr txBox="1"/>
          <p:nvPr/>
        </p:nvSpPr>
        <p:spPr>
          <a:xfrm>
            <a:off x="5560734" y="2718068"/>
            <a:ext cx="42968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„Kurs beendet“ </a:t>
            </a:r>
            <a:r>
              <a:rPr lang="de-DE" dirty="0" err="1">
                <a:solidFill>
                  <a:schemeClr val="bg1"/>
                </a:solidFill>
              </a:rPr>
              <a:t>Nich</a:t>
            </a:r>
            <a:r>
              <a:rPr lang="de-DE" dirty="0">
                <a:solidFill>
                  <a:schemeClr val="bg1"/>
                </a:solidFill>
              </a:rPr>
              <a:t> aktiv!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D76349D-73F4-5234-6B68-D2D8C6022DFA}"/>
              </a:ext>
            </a:extLst>
          </p:cNvPr>
          <p:cNvCxnSpPr>
            <a:cxnSpLocks/>
          </p:cNvCxnSpPr>
          <p:nvPr/>
        </p:nvCxnSpPr>
        <p:spPr>
          <a:xfrm flipH="1">
            <a:off x="3443189" y="3429000"/>
            <a:ext cx="2652811" cy="468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931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91B6A-DC0F-1AF9-37C6-2E0F80C09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1E547-19E9-A7E4-B73B-E861F872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Meine Kurse: Kurstag absagen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933018-B6BC-58A2-612E-2769971F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48D2-5E45-45F7-BB1C-BB8BC31B19BB}" type="datetime1">
              <a:rPr lang="de-DE" smtClean="0"/>
              <a:t>10.04.2026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92915E9-7A84-FA4E-BCA0-7E5761049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99966D-9380-70C8-19D2-0DCB6739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24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969FEA2-EF2E-C8E3-8827-6491BBCDFA3F}"/>
              </a:ext>
            </a:extLst>
          </p:cNvPr>
          <p:cNvSpPr txBox="1"/>
          <p:nvPr/>
        </p:nvSpPr>
        <p:spPr>
          <a:xfrm>
            <a:off x="6004976" y="1848974"/>
            <a:ext cx="42968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6 Std vor Beginn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09FDDC-9C5A-D1D7-85EF-70E58D423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1" y="1334040"/>
            <a:ext cx="4198888" cy="3485284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37A02F0-4D27-18BD-0727-F75EA97E6179}"/>
              </a:ext>
            </a:extLst>
          </p:cNvPr>
          <p:cNvCxnSpPr>
            <a:cxnSpLocks/>
          </p:cNvCxnSpPr>
          <p:nvPr/>
        </p:nvCxnSpPr>
        <p:spPr>
          <a:xfrm flipH="1">
            <a:off x="2857500" y="2079027"/>
            <a:ext cx="3045069" cy="283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6D6BDAB7-B8D7-31B8-92F7-3EE4F68F9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1465" y="2399545"/>
            <a:ext cx="2695835" cy="374622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332EB7E-ADF9-DF51-7B05-5179DA18F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65" y="2399544"/>
            <a:ext cx="3275150" cy="335941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CBE6B60-A09E-5CB6-1BD2-96735CAC9D2E}"/>
              </a:ext>
            </a:extLst>
          </p:cNvPr>
          <p:cNvSpPr txBox="1"/>
          <p:nvPr/>
        </p:nvSpPr>
        <p:spPr>
          <a:xfrm>
            <a:off x="2126734" y="4429744"/>
            <a:ext cx="327515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Die </a:t>
            </a:r>
            <a:r>
              <a:rPr lang="de-DE" dirty="0" err="1"/>
              <a:t>Teilnehmer:innen</a:t>
            </a:r>
            <a:r>
              <a:rPr lang="de-DE" dirty="0"/>
              <a:t> mit Mailadressen und die Programmbereichsleitung erhalten eine Mail!</a:t>
            </a:r>
          </a:p>
        </p:txBody>
      </p:sp>
    </p:spTree>
    <p:extLst>
      <p:ext uri="{BB962C8B-B14F-4D97-AF65-F5344CB8AC3E}">
        <p14:creationId xmlns:p14="http://schemas.microsoft.com/office/powerpoint/2010/main" val="1345909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A36F346-39DA-4BE7-B80F-B105A0652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807699"/>
            <a:ext cx="5744096" cy="387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B2D4E7-AFC4-43A1-8712-35FF5963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Meine Kurse: Anwesenheiten erfassen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889BF46F-22C7-4573-8202-0CA9A87B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7B3E-2A4C-49EF-8F25-2D5929A3E080}" type="datetime1">
              <a:rPr lang="de-DE" smtClean="0"/>
              <a:t>10.04.2026</a:t>
            </a:fld>
            <a:endParaRPr lang="de-DE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FCF484DF-7EF4-44AA-B012-18F483D6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F11415B6-B5BE-4E63-98E3-8422767F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25</a:t>
            </a:fld>
            <a:endParaRPr lang="de-DE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A33A9BE-30A0-43CA-9B6E-AAD00288C08B}"/>
              </a:ext>
            </a:extLst>
          </p:cNvPr>
          <p:cNvCxnSpPr>
            <a:cxnSpLocks/>
          </p:cNvCxnSpPr>
          <p:nvPr/>
        </p:nvCxnSpPr>
        <p:spPr>
          <a:xfrm flipV="1">
            <a:off x="10483913" y="2899750"/>
            <a:ext cx="869887" cy="27990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8BF10BC-FDF7-4037-A905-17707ED8F666}"/>
              </a:ext>
            </a:extLst>
          </p:cNvPr>
          <p:cNvSpPr txBox="1"/>
          <p:nvPr/>
        </p:nvSpPr>
        <p:spPr>
          <a:xfrm>
            <a:off x="8578735" y="5698795"/>
            <a:ext cx="326136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!! Hinweis!! kommt aus dem Tool Anwesenheiten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9BFD104-72C1-4600-9DEC-078E8315A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21" y="1690688"/>
            <a:ext cx="4910083" cy="26896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5A27C3F-441B-428A-A0E6-EDA9ADC858D6}"/>
              </a:ext>
            </a:extLst>
          </p:cNvPr>
          <p:cNvSpPr txBox="1"/>
          <p:nvPr/>
        </p:nvSpPr>
        <p:spPr>
          <a:xfrm>
            <a:off x="3273832" y="3532744"/>
            <a:ext cx="3308466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werden angemeldete TN inkl. Platzreservierungen angezeigt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können </a:t>
            </a:r>
            <a:r>
              <a:rPr lang="de-DE" b="1" dirty="0"/>
              <a:t>A</a:t>
            </a:r>
            <a:r>
              <a:rPr lang="de-DE" dirty="0"/>
              <a:t>nwesend und </a:t>
            </a:r>
            <a:r>
              <a:rPr lang="de-DE" b="1" dirty="0"/>
              <a:t>N</a:t>
            </a:r>
            <a:r>
              <a:rPr lang="de-DE" dirty="0"/>
              <a:t>icht Anwesend gesetzt werden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Diese werden im Kufer übertragen und auf die Anwesenheitsliste ausgegeben</a:t>
            </a:r>
          </a:p>
        </p:txBody>
      </p:sp>
    </p:spTree>
    <p:extLst>
      <p:ext uri="{BB962C8B-B14F-4D97-AF65-F5344CB8AC3E}">
        <p14:creationId xmlns:p14="http://schemas.microsoft.com/office/powerpoint/2010/main" val="1309936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A86E36-9056-43E8-8776-C48DE4ED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Meine  Dokumente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4BF519-A375-474E-9E04-687398387DDD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Kursunterlagen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b="1" dirty="0" err="1">
                <a:solidFill>
                  <a:schemeClr val="bg1"/>
                </a:solidFill>
              </a:rPr>
              <a:t>Ansehen</a:t>
            </a:r>
            <a:r>
              <a:rPr lang="en-US" sz="2000" b="1" dirty="0">
                <a:solidFill>
                  <a:schemeClr val="bg1"/>
                </a:solidFill>
              </a:rPr>
              <a:t> &amp; </a:t>
            </a:r>
            <a:r>
              <a:rPr lang="en-US" sz="2000" b="1" dirty="0" err="1">
                <a:solidFill>
                  <a:schemeClr val="bg1"/>
                </a:solidFill>
              </a:rPr>
              <a:t>Downloaden</a:t>
            </a:r>
            <a:endParaRPr lang="en-US" sz="20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Anwesenheitsliste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Namen der </a:t>
            </a:r>
            <a:r>
              <a:rPr lang="en-US" sz="2000" dirty="0" err="1">
                <a:solidFill>
                  <a:schemeClr val="bg1"/>
                </a:solidFill>
              </a:rPr>
              <a:t>Teilnehmer:innen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sichtbar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wenn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Mindestteilnehmerzahl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erreicht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Liste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kann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nur</a:t>
            </a:r>
            <a:r>
              <a:rPr lang="en-US" sz="2000" dirty="0">
                <a:solidFill>
                  <a:schemeClr val="bg1"/>
                </a:solidFill>
              </a:rPr>
              <a:t> bis 180 Tage </a:t>
            </a:r>
            <a:r>
              <a:rPr lang="en-US" sz="2000" dirty="0" err="1">
                <a:solidFill>
                  <a:schemeClr val="bg1"/>
                </a:solidFill>
              </a:rPr>
              <a:t>nach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Kursende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abgerufen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werden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Honorarabrechnung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erst am </a:t>
            </a:r>
            <a:r>
              <a:rPr lang="en-US" sz="2000" dirty="0" err="1">
                <a:solidFill>
                  <a:schemeClr val="bg1"/>
                </a:solidFill>
              </a:rPr>
              <a:t>letzten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Kurstag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sichtbar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Unterlagen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Hochladen</a:t>
            </a:r>
            <a:endParaRPr lang="en-US" sz="2000" b="1" dirty="0">
              <a:solidFill>
                <a:schemeClr val="bg1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A8361F-30AC-6EA4-D096-3F767249D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61" y="329183"/>
            <a:ext cx="2949773" cy="342996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0AF600A-4C6C-3D3C-5823-0D65214429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976"/>
          <a:stretch>
            <a:fillRect/>
          </a:stretch>
        </p:blipFill>
        <p:spPr>
          <a:xfrm>
            <a:off x="7863840" y="4574883"/>
            <a:ext cx="3995928" cy="1184891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CDEAF3-EACA-440C-A9C6-6F3B43C5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100BA05-0271-42FD-9245-5EE1A90E0178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772FD8D-46B1-4256-807F-D293A527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F1A11-7382-44F9-884A-D56C8C4E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39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7658B-8280-35BB-E42D-7C8B8D569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3B381B-FF8C-48CC-41F3-F1695807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</a:rPr>
              <a:t>Kursleiter:inDokumente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F0E97CA-DF17-D702-4E34-028A34FE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18342" y="201743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A956FAF-3F07-1EBA-33A6-7811A5F4D43D}"/>
              </a:ext>
            </a:extLst>
          </p:cNvPr>
          <p:cNvSpPr txBox="1"/>
          <p:nvPr/>
        </p:nvSpPr>
        <p:spPr>
          <a:xfrm>
            <a:off x="4186239" y="571695"/>
            <a:ext cx="2013356" cy="2867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chemeClr val="tx1"/>
                </a:solidFill>
              </a:rPr>
              <a:t>Unterlagen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im</a:t>
            </a:r>
            <a:r>
              <a:rPr lang="en-US" sz="1900" b="1" dirty="0">
                <a:solidFill>
                  <a:schemeClr val="tx1"/>
                </a:solidFill>
              </a:rPr>
              <a:t> Kurs und </a:t>
            </a:r>
            <a:r>
              <a:rPr lang="en-US" sz="1900" b="1" dirty="0" err="1">
                <a:solidFill>
                  <a:schemeClr val="tx1"/>
                </a:solidFill>
              </a:rPr>
              <a:t>beim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Dozenten</a:t>
            </a:r>
            <a:endParaRPr lang="en-US" sz="1900" b="1" dirty="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1" dirty="0">
              <a:solidFill>
                <a:schemeClr val="tx1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D393DF-5E5D-21E8-CA03-BF9A355A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2100BA05-0271-42FD-9245-5EE1A90E0178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4/10/2026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7A4AF6C-631E-938C-5340-EA35395F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9910C3C-B247-801D-CD45-9B0326AF2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151385"/>
              </p:ext>
            </p:extLst>
          </p:nvPr>
        </p:nvGraphicFramePr>
        <p:xfrm>
          <a:off x="8477123" y="4920004"/>
          <a:ext cx="34512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kt-Manager-Shellobjekt" showAsIcon="1" r:id="rId2" imgW="3451963" imgH="518129" progId="Package">
                  <p:embed/>
                </p:oleObj>
              </mc:Choice>
              <mc:Fallback>
                <p:oleObj name="Objekt-Manager-Shellobjekt" showAsIcon="1" r:id="rId2" imgW="3451963" imgH="518129" progId="Package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59910C3C-B247-801D-CD45-9B0326AF2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77123" y="4920004"/>
                        <a:ext cx="345122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94C3D5C7-3670-17AB-4A83-720A1FC89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08" y="4010833"/>
            <a:ext cx="3684460" cy="208284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CE94881-C664-12EE-2BC4-CDBCCA1B4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08" y="511388"/>
            <a:ext cx="3915611" cy="30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60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07A323-88B3-D3F0-B5DD-722DEFD19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226FBE-348C-0FF0-793A-C1F8F2218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8066A5-CFA9-4F19-3506-273B9192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5400" dirty="0"/>
              <a:t>Kurslisten</a:t>
            </a:r>
            <a:endParaRPr lang="en-US" sz="5400" dirty="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A15FB5F6-8D87-F709-1864-858A29774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D1F8604-7CCE-0E03-3CA3-035C9C4B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100BA05-0271-42FD-9245-5EE1A90E0178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02EB7B3-FA2B-FBB7-2824-76F30E9D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BE4B721-4970-EA1C-790B-D35E4C05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E8A68B9-910D-C878-DA8E-8FB96BA5F1C8}"/>
              </a:ext>
            </a:extLst>
          </p:cNvPr>
          <p:cNvSpPr txBox="1"/>
          <p:nvPr/>
        </p:nvSpPr>
        <p:spPr>
          <a:xfrm>
            <a:off x="6291253" y="5088566"/>
            <a:ext cx="448057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Liste kann online bearbeitet und dann heruntergeladen werden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929F28-E22A-3437-8196-59051EFF5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2" y="2775497"/>
            <a:ext cx="4480570" cy="327910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8BB785-7978-42C4-8FE9-99826A9BD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53" y="786101"/>
            <a:ext cx="4725169" cy="3681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BB853517-741D-4BC0-B234-EB155D9A4229}"/>
              </a:ext>
            </a:extLst>
          </p:cNvPr>
          <p:cNvSpPr/>
          <p:nvPr/>
        </p:nvSpPr>
        <p:spPr>
          <a:xfrm>
            <a:off x="6291253" y="1220724"/>
            <a:ext cx="2227152" cy="4149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4E5BA07-1078-7C5D-8ECA-39F086238400}"/>
              </a:ext>
            </a:extLst>
          </p:cNvPr>
          <p:cNvSpPr/>
          <p:nvPr/>
        </p:nvSpPr>
        <p:spPr>
          <a:xfrm>
            <a:off x="3910149" y="2795451"/>
            <a:ext cx="1576251" cy="31026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711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B2D4E7-AFC4-43A1-8712-35FF5963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de-DE" sz="5000"/>
              <a:t>Honorarabrechnung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F86723-23AB-4B4A-9EA0-EA9F2D303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51" y="269758"/>
            <a:ext cx="4524152" cy="352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4565191-5087-4964-94DE-F65B22F79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994" y="3216890"/>
            <a:ext cx="4629834" cy="1565580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5899F53-FF45-4DA7-820C-DAD218E1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02ED702-F4E6-4036-A6C7-28C606FAE179}" type="datetime1">
              <a:rPr lang="de-DE" smtClean="0"/>
              <a:pPr>
                <a:spcAft>
                  <a:spcPts val="600"/>
                </a:spcAft>
              </a:pPr>
              <a:t>10.04.2026</a:t>
            </a:fld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13094ECE-81C7-44A8-BFC7-65A7D0E1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erstellt: Maria Meider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CEF079E-865E-4B8C-992B-1474BFC0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de-DE" smtClean="0"/>
              <a:pPr>
                <a:spcAft>
                  <a:spcPts val="600"/>
                </a:spcAft>
              </a:pPr>
              <a:t>29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6EF03D8-C47B-DCA9-DFF4-94FFFD9D4B80}"/>
              </a:ext>
            </a:extLst>
          </p:cNvPr>
          <p:cNvSpPr txBox="1"/>
          <p:nvPr/>
        </p:nvSpPr>
        <p:spPr>
          <a:xfrm>
            <a:off x="447498" y="3429000"/>
            <a:ext cx="5971903" cy="21854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Liste kann online bearbeitet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Beim öffnen ist die PDF digital signiert : muss nicht unterschrieben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Rechnung muss heruntergeladen und gemeinsam mit der AWL an die vhs gemailt werden:</a:t>
            </a:r>
            <a:br>
              <a:rPr lang="de-DE" sz="2000" dirty="0"/>
            </a:br>
            <a:r>
              <a:rPr lang="de-DE" sz="2000" dirty="0"/>
              <a:t>info@vhs-regensburg-land.de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0C580A-A8DF-9EDF-215B-C23E62C92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591" y="4257207"/>
            <a:ext cx="4321112" cy="1820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99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DBAC81-301C-E6D7-F48A-254559FF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de-DE" sz="4000"/>
              <a:t>Highlights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50934A-2867-016F-0E30-38E05DE1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B0268CC-BDBB-42ED-A1C1-14F006F3BA9E}" type="datetime1"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10.04.2026</a:t>
            </a:fld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149AAD-6F44-CCB3-7FA9-0142AD84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t>erstellt: Maria Meider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19B4C7-1765-8BBD-CDD9-360E3708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FE6AB124-E49A-6B5F-2605-268882108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301447"/>
              </p:ext>
            </p:extLst>
          </p:nvPr>
        </p:nvGraphicFramePr>
        <p:xfrm>
          <a:off x="1115568" y="1673352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130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FE5F84-AA4D-418F-A7AE-50975D96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100"/>
              <a:t>Mailversand Kursleitung und Außenstelle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877B9F1-F236-42E2-B444-4BBFC7DBC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454" y="2642616"/>
            <a:ext cx="4017587" cy="36057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F51A281-5A09-4F6A-9303-0DA7E4EFE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915" y="2642616"/>
            <a:ext cx="4535577" cy="3605784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1134082-03B0-4D0E-AC51-020A86AA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1FA974-9D94-4BEB-8163-E571E4CC2244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86DF27E-315C-4238-9A8F-F6D24325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84DB100-FF94-4490-8605-F4C4DB1F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1D4627-3CEB-4E9D-BFA7-9E889FEC37EE}"/>
              </a:ext>
            </a:extLst>
          </p:cNvPr>
          <p:cNvSpPr txBox="1"/>
          <p:nvPr/>
        </p:nvSpPr>
        <p:spPr>
          <a:xfrm rot="3240221">
            <a:off x="6858079" y="3887990"/>
            <a:ext cx="4407244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4000" dirty="0"/>
              <a:t>Muster Außenstelle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963B82-0FE3-0DC9-12C2-D91E0D031F87}"/>
              </a:ext>
            </a:extLst>
          </p:cNvPr>
          <p:cNvSpPr txBox="1"/>
          <p:nvPr/>
        </p:nvSpPr>
        <p:spPr>
          <a:xfrm rot="3240221">
            <a:off x="1355651" y="4051311"/>
            <a:ext cx="4407244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4000" dirty="0"/>
              <a:t>Muster Außenstelle</a:t>
            </a:r>
          </a:p>
        </p:txBody>
      </p:sp>
    </p:spTree>
    <p:extLst>
      <p:ext uri="{BB962C8B-B14F-4D97-AF65-F5344CB8AC3E}">
        <p14:creationId xmlns:p14="http://schemas.microsoft.com/office/powerpoint/2010/main" val="1534940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E141E-5747-4A40-AE90-B5C7D3F0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Planung: nach Kursstart	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DF92F89-24F9-420E-B786-4388FD4A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E02A-C2EE-4AC3-A520-8533483A75B3}" type="datetime1">
              <a:rPr lang="de-DE" smtClean="0"/>
              <a:t>10.04.2026</a:t>
            </a:fld>
            <a:endParaRPr lang="de-DE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582DFFF2-F090-4051-B811-8EE89E1B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5B0466EC-76D9-4E3F-BCD6-F9E8C795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31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0B1E54-BB66-49BC-AD32-69BADA89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222" y="680897"/>
            <a:ext cx="2800741" cy="201958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5AFC199-FA23-433D-89AD-012E63E0110E}"/>
              </a:ext>
            </a:extLst>
          </p:cNvPr>
          <p:cNvSpPr txBox="1"/>
          <p:nvPr/>
        </p:nvSpPr>
        <p:spPr>
          <a:xfrm>
            <a:off x="5776343" y="3761852"/>
            <a:ext cx="5490655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1. Infomail an Kursleitung und AS über </a:t>
            </a:r>
            <a:r>
              <a:rPr lang="de-DE" dirty="0" err="1"/>
              <a:t>vhs.connect</a:t>
            </a:r>
            <a:endParaRPr lang="de-DE" dirty="0"/>
          </a:p>
          <a:p>
            <a:r>
              <a:rPr lang="de-DE" dirty="0"/>
              <a:t>2. auch wir erhalten eine Mail</a:t>
            </a:r>
          </a:p>
          <a:p>
            <a:r>
              <a:rPr lang="de-DE" dirty="0"/>
              <a:t>3. Kurs erscheint</a:t>
            </a:r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F783861-A917-40E7-A99D-D4CAE190299E}"/>
              </a:ext>
            </a:extLst>
          </p:cNvPr>
          <p:cNvSpPr txBox="1"/>
          <p:nvPr/>
        </p:nvSpPr>
        <p:spPr>
          <a:xfrm>
            <a:off x="9459884" y="1180407"/>
            <a:ext cx="2089772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Es werden alle Kursleitungen aus dem Kufer angemailt!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B60E16F-934A-4A8C-ACD9-558286BAF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2477"/>
            <a:ext cx="4696994" cy="43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64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E5F84-AA4D-418F-A7AE-50975D96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Mailversand vhs </a:t>
            </a:r>
            <a:r>
              <a:rPr lang="de-DE" dirty="0" err="1"/>
              <a:t>Mitarbeiter:innen</a:t>
            </a:r>
            <a:endParaRPr lang="de-DE" dirty="0"/>
          </a:p>
        </p:txBody>
      </p:sp>
      <p:pic>
        <p:nvPicPr>
          <p:cNvPr id="7169" name="Picture 1" descr="Computergenerierter Alternativtext:&#10;4 IVIBETREFF &#10;InTo.vns- &#10;rgOg-lana - An- un AOmelCung &#10;Datum: Heute &#10;Datum: Gestern &#10;Datum: Montag &#10;IEIGIKIE_I€ &#10;um v &#10;Ovhsconnect &#10;vhs Kursstart: 232-80002 &quot;vhs.Cloud Einführung und Technik Check&quot; - 18.11.2023 &#10;v vhs Kurs tart: 232-80002 &quot;vhs.Cloud Einführung und Technik Check&quot; - 18.11.2023 d &#10;v. Massen- rsand: R... &#10;s„AW: vhs Regensburg.„ &#10;v. Anmeldeprotokoll -... N 2 &#10;v. Anmeldeprotokoll -... N 1 &#10;v. Anmeldeprotokoll -... N 2 &#10;v. Anmeldeprotokoll -... N 1 &#10;v. Neuer Teilnehmer- ... N 1 &#10;v. Anmeldeprotokoll -... N 1 &#10;v. Anmeldeprotokoll -... N 1 &#10;v. Anmeldeprotokoll -... N 1 &#10;v. Anmeldeprotokoll -... N 1 &#10;v. Anmeldeprotokoll -... N 1 &#10;v. Anmeldeprotokoll -... N 2 &#10;v. Anmeldeprotokoll -... 0 1 &#10;v. Anmeldeprotokoll -... 0 1 &#10;V. vhs Regensburgerlan.„ &#10;v..Anmeldeprotokoll - &#10;v..Anmeldeprotokoll - &#10;v..Anmeldeprotokoll - &#10;v.. Neuer Teilnehmer-Lo.„ C 1 &#10;v..Anmeldeprotokoll - &#10;v..Anmeldeprotokoll - &#10;l...vhs Kursausfall 232-.„ C 7 &#10;v..Anmeldeprotokoll - &#10;v..Anmeldeprotokoll - &#10;v..Anmeldeprotokoll - &#10;v..Anmeldeprotokoll - &#10;v..Anmeldeprotokoll - &#10;Wenn Probleme mit der Darstellungsweise dieser Nachricht bestehen, klicken Sie hier, um sie im Webbrowser anzuzeigen. &#10;vhs•' &#10;Volkshochschule &#10;Regensburger Land e. V. &#10;15 November 2023 &#10;Dies ist eine automatisch generierte Mail aus dem Kursleitungsportal der vhs_ &#10;Der obengenannte Kurs startet &#10;Die Kursleitung und die Außenstellenleitung wurden vom Kursleiterportal &#10;informiert. &#10;Mit freundlichen Grüßen &#10;Ihre vhs Regensburger Land e. V. &#10;vhs Regensburger Land e. V &#10;Königsberger Straße 4 &#10;93073 Neutraubling &#10;Telefon: 09401/52550 &#10;Fax: 09401/525520 &#10;eMail: info@vhs-reqensburq-land_de &#10;Homepage: https://wwwvhs-reqensburqer-land_de ">
            <a:extLst>
              <a:ext uri="{FF2B5EF4-FFF2-40B4-BE49-F238E27FC236}">
                <a16:creationId xmlns:a16="http://schemas.microsoft.com/office/drawing/2014/main" id="{5CAF3EA5-EB13-4A01-8F4B-93E7459E8F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24" y="1991908"/>
            <a:ext cx="72577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ECE4C17-3618-44F1-85AC-EECE733E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F5CF-3AFD-4485-A7FA-5958E46C638D}" type="datetime1">
              <a:rPr lang="de-DE" smtClean="0"/>
              <a:t>10.04.2026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650AC97-2C2F-48B1-A86E-895471C3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45D01E5-BDD3-4934-8040-96A6D174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32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2A59FF-1724-4A3D-BF7A-29673F93657F}"/>
              </a:ext>
            </a:extLst>
          </p:cNvPr>
          <p:cNvSpPr txBox="1"/>
          <p:nvPr/>
        </p:nvSpPr>
        <p:spPr>
          <a:xfrm>
            <a:off x="1828800" y="1471966"/>
            <a:ext cx="5556073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Mail im Infoordner: An und Abmeldungen: </a:t>
            </a:r>
            <a:r>
              <a:rPr lang="de-DE" dirty="0" err="1"/>
              <a:t>vhs.connect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1367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0DF6B93-F3AC-40E0-8651-89582E5E8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027539-FDC1-4BD7-ABD3-2C968846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53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746EFA5-E6C7-4867-8011-E729148E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6742953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130E2A-164A-4AAF-B06D-20D7804F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99" y="1158949"/>
            <a:ext cx="5461225" cy="1118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Dokumente: Kursvertrag im Dozentenportal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2625F1-EB0A-4500-8BD3-8AE9EB52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00784" y="324612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00" kern="1200">
                <a:solidFill>
                  <a:srgbClr val="595959"/>
                </a:solidFill>
                <a:latin typeface="Calibri" panose="020F0502020204030204"/>
                <a:ea typeface="+mn-ea"/>
                <a:cs typeface="+mn-cs"/>
              </a:rPr>
              <a:t>erstellt: Maria Meider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E9C822-2A6B-6262-F939-63246C043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5" b="3"/>
          <a:stretch>
            <a:fillRect/>
          </a:stretch>
        </p:blipFill>
        <p:spPr>
          <a:xfrm>
            <a:off x="8779933" y="685798"/>
            <a:ext cx="2726267" cy="24214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70950B2-2517-6A62-6EE3-D4EC6BD07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9832"/>
          <a:stretch>
            <a:fillRect/>
          </a:stretch>
        </p:blipFill>
        <p:spPr>
          <a:xfrm>
            <a:off x="8779933" y="3750732"/>
            <a:ext cx="2726267" cy="2421467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D11112-766F-478C-95E8-CA0B8765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114861" y="3246438"/>
            <a:ext cx="5486398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BC8F71E7-EAD8-4417-9582-AEF84990F389}" type="datetime1">
              <a:rPr lang="en-US" sz="700"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4/10/2026</a:t>
            </a:fld>
            <a:endParaRPr lang="en-US" sz="700">
              <a:latin typeface="Calibri" panose="020F0502020204030204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09BBE0-4E35-458B-94AA-3B94548D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A97643D8-8880-46F0-BA92-29E0A26A3082}" type="slidenum">
              <a:rPr lang="en-US" sz="900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33</a:t>
            </a:fld>
            <a:endParaRPr lang="en-US" sz="900">
              <a:latin typeface="Calibri" panose="020F0502020204030204"/>
            </a:endParaRPr>
          </a:p>
        </p:txBody>
      </p:sp>
      <p:graphicFrame>
        <p:nvGraphicFramePr>
          <p:cNvPr id="25" name="Textfeld 10">
            <a:extLst>
              <a:ext uri="{FF2B5EF4-FFF2-40B4-BE49-F238E27FC236}">
                <a16:creationId xmlns:a16="http://schemas.microsoft.com/office/drawing/2014/main" id="{199D6BBC-4FCD-11BC-1BB3-BB3741323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707747"/>
              </p:ext>
            </p:extLst>
          </p:nvPr>
        </p:nvGraphicFramePr>
        <p:xfrm>
          <a:off x="1335799" y="2563907"/>
          <a:ext cx="5461225" cy="2976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01775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8BAEC75-D700-4766-8367-7EEE49127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460824"/>
            <a:ext cx="3779520" cy="64800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3B5C5D-D6B8-44BB-B978-9A6156038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940" y="-548640"/>
            <a:ext cx="9144000" cy="2387600"/>
          </a:xfrm>
        </p:spPr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Support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144213-26D7-4EBE-B180-6DA7E91A3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49399"/>
            <a:ext cx="9144000" cy="318012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6400" dirty="0"/>
              <a:t>Maria Meider </a:t>
            </a:r>
            <a:br>
              <a:rPr lang="de-DE" sz="6400" dirty="0"/>
            </a:br>
            <a:r>
              <a:rPr lang="de-DE" sz="6400" dirty="0"/>
              <a:t>09401 52 55 18</a:t>
            </a:r>
            <a:br>
              <a:rPr lang="de-DE" sz="6400" dirty="0"/>
            </a:br>
            <a:r>
              <a:rPr lang="de-DE" sz="6400" dirty="0">
                <a:hlinkClick r:id="rId3"/>
              </a:rPr>
              <a:t>maria.meider@vhs-regensburg-land.de</a:t>
            </a:r>
            <a:endParaRPr lang="de-DE" sz="6400" dirty="0"/>
          </a:p>
          <a:p>
            <a:pPr>
              <a:lnSpc>
                <a:spcPct val="120000"/>
              </a:lnSpc>
            </a:pPr>
            <a:r>
              <a:rPr lang="de-DE" sz="6400" dirty="0"/>
              <a:t>Britta </a:t>
            </a:r>
            <a:r>
              <a:rPr lang="de-DE" sz="6400" dirty="0" err="1"/>
              <a:t>Loutzenhiser</a:t>
            </a:r>
            <a:r>
              <a:rPr lang="de-DE" sz="6400" dirty="0"/>
              <a:t>-Brandt</a:t>
            </a:r>
            <a:br>
              <a:rPr lang="de-DE" sz="6400" dirty="0"/>
            </a:br>
            <a:r>
              <a:rPr lang="de-DE" sz="6400" dirty="0"/>
              <a:t>09401 52 55 12</a:t>
            </a:r>
            <a:br>
              <a:rPr lang="de-DE" sz="6400" dirty="0"/>
            </a:br>
            <a:r>
              <a:rPr lang="de-DE" sz="6400" dirty="0">
                <a:hlinkClick r:id="rId4"/>
              </a:rPr>
              <a:t>britta.loutzenhiser@vhs-regensburg-land.de</a:t>
            </a:r>
            <a:endParaRPr lang="de-DE" sz="6400" dirty="0"/>
          </a:p>
          <a:p>
            <a:endParaRPr lang="de-DE" sz="6400" dirty="0"/>
          </a:p>
          <a:p>
            <a:pPr>
              <a:lnSpc>
                <a:spcPct val="120000"/>
              </a:lnSpc>
            </a:pPr>
            <a:r>
              <a:rPr lang="de-DE" sz="6400" dirty="0"/>
              <a:t>Monika Horn</a:t>
            </a:r>
            <a:br>
              <a:rPr lang="de-DE" sz="6400" dirty="0"/>
            </a:br>
            <a:r>
              <a:rPr lang="de-DE" sz="6400" dirty="0"/>
              <a:t>09401 52 55 0</a:t>
            </a:r>
            <a:br>
              <a:rPr lang="de-DE" sz="6400" dirty="0"/>
            </a:br>
            <a:r>
              <a:rPr lang="de-DE" sz="6400" dirty="0">
                <a:hlinkClick r:id="rId5"/>
              </a:rPr>
              <a:t>monika.horn@vhs-regensburg-land.de</a:t>
            </a:r>
            <a:endParaRPr lang="de-DE" sz="64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CD2B28-079F-4490-AC01-F9009B0F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0360-F0EF-411C-9DFA-2E40E2AD21D4}" type="datetime1">
              <a:rPr lang="de-DE" smtClean="0"/>
              <a:t>10.04.2026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E61ACE-183A-40AF-BCEA-52D488F4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erstellt: Maria Meider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C35D6F-39AB-42B4-9DA4-0B36421E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43D8-8880-46F0-BA92-29E0A26A3082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32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A86E36-9056-43E8-8776-C48DE4ED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17" y="461772"/>
            <a:ext cx="968390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Login: </a:t>
            </a:r>
            <a:r>
              <a:rPr lang="en-US" sz="5400" dirty="0" err="1"/>
              <a:t>Zugang</a:t>
            </a:r>
            <a:r>
              <a:rPr lang="en-US" sz="5400" dirty="0"/>
              <a:t> –Neuer </a:t>
            </a:r>
            <a:r>
              <a:rPr lang="en-US" sz="5400" dirty="0" err="1"/>
              <a:t>Zugang</a:t>
            </a:r>
            <a:endParaRPr lang="en-US" sz="5400" dirty="0"/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3349668D-6729-8EA4-786B-08E74BF2A2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193" y="2760519"/>
            <a:ext cx="3035522" cy="3429969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CDEAF3-EACA-440C-A9C6-6F3B43C5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100BA05-0271-42FD-9245-5EE1A90E0178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772FD8D-46B1-4256-807F-D293A527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F1A11-7382-44F9-884A-D56C8C4E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24" name="Inhaltsplatzhalter 2">
            <a:extLst>
              <a:ext uri="{FF2B5EF4-FFF2-40B4-BE49-F238E27FC236}">
                <a16:creationId xmlns:a16="http://schemas.microsoft.com/office/drawing/2014/main" id="{25DB2B5E-AFC8-1574-5512-81854875B6B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9010122"/>
              </p:ext>
            </p:extLst>
          </p:nvPr>
        </p:nvGraphicFramePr>
        <p:xfrm>
          <a:off x="640080" y="2706624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019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A7FF171-017C-177E-981E-9F54FC89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/>
              <a:t>Alternativ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657E0A-4C17-405C-B3C9-5F9199DE8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5" y="502920"/>
            <a:ext cx="689457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/>
              <a:t>Login </a:t>
            </a:r>
            <a:r>
              <a:rPr lang="en-US" sz="2200" dirty="0" err="1"/>
              <a:t>über</a:t>
            </a:r>
            <a:r>
              <a:rPr lang="en-US" sz="2200" dirty="0"/>
              <a:t> </a:t>
            </a:r>
            <a:r>
              <a:rPr lang="en-US" sz="2200" dirty="0" err="1"/>
              <a:t>unsere</a:t>
            </a:r>
            <a:r>
              <a:rPr lang="en-US" sz="2200" dirty="0"/>
              <a:t> </a:t>
            </a:r>
            <a:r>
              <a:rPr lang="en-US" sz="2200" dirty="0" err="1"/>
              <a:t>Webseite</a:t>
            </a:r>
            <a:r>
              <a:rPr lang="en-US" sz="2200" dirty="0"/>
              <a:t>: </a:t>
            </a:r>
          </a:p>
          <a:p>
            <a:r>
              <a:rPr lang="en-US" sz="2200" dirty="0">
                <a:hlinkClick r:id="rId2"/>
              </a:rPr>
              <a:t>vhs Regensburger Land - </a:t>
            </a:r>
            <a:r>
              <a:rPr lang="en-US" sz="2200" dirty="0" err="1">
                <a:hlinkClick r:id="rId2"/>
              </a:rPr>
              <a:t>weiter</a:t>
            </a:r>
            <a:r>
              <a:rPr lang="en-US" sz="2200" dirty="0">
                <a:hlinkClick r:id="rId2"/>
              </a:rPr>
              <a:t> </a:t>
            </a:r>
            <a:r>
              <a:rPr lang="en-US" sz="2200" dirty="0" err="1">
                <a:hlinkClick r:id="rId2"/>
              </a:rPr>
              <a:t>denken</a:t>
            </a:r>
            <a:r>
              <a:rPr lang="en-US" sz="2200" dirty="0">
                <a:hlinkClick r:id="rId2"/>
              </a:rPr>
              <a:t>! - VHS Regensburger-Land (vhs-regensburger-land.de)</a:t>
            </a:r>
            <a:endParaRPr lang="en-US" sz="22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97F399-7976-4D4B-B943-8D0471B6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3151524"/>
            <a:ext cx="10917936" cy="2238176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CDEAF3-EACA-440C-A9C6-6F3B43C5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100BA05-0271-42FD-9245-5EE1A90E0178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772FD8D-46B1-4256-807F-D293A527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F1A11-7382-44F9-884A-D56C8C4E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0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9F87995F-EAF3-A161-78C7-F43710D1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6" y="5038583"/>
            <a:ext cx="4682197" cy="916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Nützliche Funktionen</a:t>
            </a:r>
            <a:br>
              <a:rPr lang="en-US"/>
            </a:br>
            <a:r>
              <a:rPr lang="en-US"/>
              <a:t>KMA Web</a:t>
            </a:r>
            <a:endParaRPr lang="en-US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C2C9CB3E-2780-2239-FA56-7DACEDAEF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5" y="739303"/>
            <a:ext cx="1618712" cy="2916600"/>
          </a:xfrm>
          <a:prstGeom prst="rect">
            <a:avLst/>
          </a:prstGeom>
        </p:spPr>
      </p:pic>
      <p:pic>
        <p:nvPicPr>
          <p:cNvPr id="36" name="Inhaltsplatzhalter 10">
            <a:extLst>
              <a:ext uri="{FF2B5EF4-FFF2-40B4-BE49-F238E27FC236}">
                <a16:creationId xmlns:a16="http://schemas.microsoft.com/office/drawing/2014/main" id="{1D2B07FA-82AD-BF43-4B41-5C594289EE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6879"/>
          <a:stretch/>
        </p:blipFill>
        <p:spPr>
          <a:xfrm>
            <a:off x="2092377" y="739301"/>
            <a:ext cx="3688221" cy="2916602"/>
          </a:xfrm>
          <a:prstGeom prst="rect">
            <a:avLst/>
          </a:prstGeom>
        </p:spPr>
      </p:pic>
      <p:cxnSp>
        <p:nvCxnSpPr>
          <p:cNvPr id="92" name="Straight Connector 54">
            <a:extLst>
              <a:ext uri="{FF2B5EF4-FFF2-40B4-BE49-F238E27FC236}">
                <a16:creationId xmlns:a16="http://schemas.microsoft.com/office/drawing/2014/main" id="{64BB8BC3-C891-B7D3-CC28-D1E233DCF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4693032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56">
            <a:extLst>
              <a:ext uri="{FF2B5EF4-FFF2-40B4-BE49-F238E27FC236}">
                <a16:creationId xmlns:a16="http://schemas.microsoft.com/office/drawing/2014/main" id="{1DDD66DE-28D1-EA69-3ACC-6D107A117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130592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CDEAF3-EACA-440C-A9C6-6F3B43C5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100BA05-0271-42FD-9245-5EE1A90E0178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772FD8D-46B1-4256-807F-D293A527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F1A11-7382-44F9-884A-D56C8C4E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95" name="Inhaltsplatzhalter 2">
            <a:extLst>
              <a:ext uri="{FF2B5EF4-FFF2-40B4-BE49-F238E27FC236}">
                <a16:creationId xmlns:a16="http://schemas.microsoft.com/office/drawing/2014/main" id="{CF22756B-DDAF-B23F-D1DE-8A1998B83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821619"/>
              </p:ext>
            </p:extLst>
          </p:nvPr>
        </p:nvGraphicFramePr>
        <p:xfrm>
          <a:off x="6833093" y="2"/>
          <a:ext cx="5284695" cy="678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679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E3E7FC-7CA7-37FB-06D4-D64C207A4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75413D94-5195-EA2D-B0BD-41731CF3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8705" y="1469540"/>
            <a:ext cx="1812499" cy="39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" name="Straight Connector 54">
            <a:extLst>
              <a:ext uri="{FF2B5EF4-FFF2-40B4-BE49-F238E27FC236}">
                <a16:creationId xmlns:a16="http://schemas.microsoft.com/office/drawing/2014/main" id="{7D87C257-D3C3-B051-E613-DC8B64F4E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4693032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56">
            <a:extLst>
              <a:ext uri="{FF2B5EF4-FFF2-40B4-BE49-F238E27FC236}">
                <a16:creationId xmlns:a16="http://schemas.microsoft.com/office/drawing/2014/main" id="{BBD2EE96-D5F6-27BA-F2ED-B63A59CE6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130592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19BD5B3A-7946-EBAE-ADC4-CD9667D92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093" y="809534"/>
            <a:ext cx="4550521" cy="562610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endParaRPr lang="de-DE" sz="1400" noProof="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de-DE" dirty="0"/>
              <a:t>News aus der vhs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de-DE" dirty="0"/>
              <a:t>Kursleitungsfortbildungen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 err="1"/>
              <a:t>Aktuelle</a:t>
            </a:r>
            <a:r>
              <a:rPr lang="en-US" dirty="0"/>
              <a:t> </a:t>
            </a:r>
            <a:r>
              <a:rPr lang="en-US" dirty="0" err="1"/>
              <a:t>Dozentenmappe</a:t>
            </a: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 err="1"/>
              <a:t>Anleitungen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KMA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Verträge</a:t>
            </a:r>
            <a:r>
              <a:rPr lang="en-US" sz="1500" dirty="0"/>
              <a:t> (</a:t>
            </a:r>
            <a:r>
              <a:rPr lang="en-US" sz="1500" dirty="0" err="1"/>
              <a:t>offene</a:t>
            </a:r>
            <a:r>
              <a:rPr lang="en-US" sz="1500" dirty="0"/>
              <a:t>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Dokumente</a:t>
            </a: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Kurse</a:t>
            </a: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Kurstermine</a:t>
            </a: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Benachrichtigungen</a:t>
            </a:r>
            <a:endParaRPr lang="en-US" sz="15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Infos</a:t>
            </a: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Dokumente</a:t>
            </a: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Anwesenheiten</a:t>
            </a: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Teilnehmende</a:t>
            </a:r>
            <a:endParaRPr lang="en-US" sz="1500" dirty="0"/>
          </a:p>
          <a:p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Pushbenachrichtigungen</a:t>
            </a:r>
            <a:r>
              <a:rPr lang="en-US" sz="1500" dirty="0"/>
              <a:t> </a:t>
            </a:r>
            <a:r>
              <a:rPr lang="en-US" sz="1500" dirty="0" err="1"/>
              <a:t>aktivieren</a:t>
            </a: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Profilbild</a:t>
            </a: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Persönliche</a:t>
            </a:r>
            <a:r>
              <a:rPr lang="en-US" sz="1500" dirty="0"/>
              <a:t> </a:t>
            </a:r>
            <a:r>
              <a:rPr lang="en-US" sz="1500" dirty="0" err="1"/>
              <a:t>Daten</a:t>
            </a: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Bankverbindung</a:t>
            </a: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Profiltext</a:t>
            </a: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Passwort</a:t>
            </a:r>
            <a:r>
              <a:rPr lang="en-US" sz="1500" dirty="0"/>
              <a:t> </a:t>
            </a:r>
            <a:r>
              <a:rPr lang="en-US" sz="1500" dirty="0" err="1"/>
              <a:t>ändern</a:t>
            </a: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Sprache</a:t>
            </a:r>
            <a:r>
              <a:rPr lang="en-US" sz="1500" dirty="0"/>
              <a:t> </a:t>
            </a:r>
            <a:r>
              <a:rPr lang="en-US" sz="1500" dirty="0" err="1"/>
              <a:t>ändern</a:t>
            </a:r>
            <a:endParaRPr lang="en-US" sz="15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Abmelden</a:t>
            </a:r>
            <a:endParaRPr lang="en-US" sz="15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FB264F2-AD01-C0F4-FF4F-AA7E2C0C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100BA05-0271-42FD-9245-5EE1A90E0178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A5A407C-5DC9-BE5E-13E9-2E08A20C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86AA8BE-9063-38D1-1AD6-5D0CBFDF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C4C4D28-3552-B9E9-C5BF-6EC173D90624}"/>
              </a:ext>
            </a:extLst>
          </p:cNvPr>
          <p:cNvSpPr txBox="1"/>
          <p:nvPr/>
        </p:nvSpPr>
        <p:spPr>
          <a:xfrm rot="16200000">
            <a:off x="-928269" y="2687162"/>
            <a:ext cx="4610156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Nützliche Funktionen</a:t>
            </a:r>
          </a:p>
          <a:p>
            <a:r>
              <a:rPr lang="de-D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KMA- App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FD4FEED-5689-7427-9C05-AEDDC16DEF31}"/>
              </a:ext>
            </a:extLst>
          </p:cNvPr>
          <p:cNvGrpSpPr/>
          <p:nvPr/>
        </p:nvGrpSpPr>
        <p:grpSpPr>
          <a:xfrm>
            <a:off x="7008520" y="651177"/>
            <a:ext cx="4969698" cy="269516"/>
            <a:chOff x="0" y="5237219"/>
            <a:chExt cx="5284695" cy="269516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15811A68-F186-A34B-A7C6-3C2F34438361}"/>
                </a:ext>
              </a:extLst>
            </p:cNvPr>
            <p:cNvSpPr/>
            <p:nvPr/>
          </p:nvSpPr>
          <p:spPr>
            <a:xfrm>
              <a:off x="0" y="5237219"/>
              <a:ext cx="5284695" cy="2695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Rechteck: abgerundete Ecken 4">
              <a:extLst>
                <a:ext uri="{FF2B5EF4-FFF2-40B4-BE49-F238E27FC236}">
                  <a16:creationId xmlns:a16="http://schemas.microsoft.com/office/drawing/2014/main" id="{D8EA5924-CBF0-9DEC-80A7-F15E33036580}"/>
                </a:ext>
              </a:extLst>
            </p:cNvPr>
            <p:cNvSpPr txBox="1"/>
            <p:nvPr/>
          </p:nvSpPr>
          <p:spPr>
            <a:xfrm>
              <a:off x="13157" y="5250376"/>
              <a:ext cx="5258381" cy="243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 err="1"/>
                <a:t>Startseite</a:t>
              </a:r>
              <a:endParaRPr lang="en-US" sz="1400" kern="1200" dirty="0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0E596BE-C860-73E2-619E-099B00EB4A2C}"/>
              </a:ext>
            </a:extLst>
          </p:cNvPr>
          <p:cNvGrpSpPr/>
          <p:nvPr/>
        </p:nvGrpSpPr>
        <p:grpSpPr>
          <a:xfrm>
            <a:off x="7036038" y="1730227"/>
            <a:ext cx="4969698" cy="269516"/>
            <a:chOff x="0" y="5237219"/>
            <a:chExt cx="5284695" cy="269516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0CDD3EB4-5B95-9DA6-87F8-943BF259CC07}"/>
                </a:ext>
              </a:extLst>
            </p:cNvPr>
            <p:cNvSpPr/>
            <p:nvPr/>
          </p:nvSpPr>
          <p:spPr>
            <a:xfrm>
              <a:off x="0" y="5237219"/>
              <a:ext cx="5284695" cy="2695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Rechteck: abgerundete Ecken 4">
              <a:extLst>
                <a:ext uri="{FF2B5EF4-FFF2-40B4-BE49-F238E27FC236}">
                  <a16:creationId xmlns:a16="http://schemas.microsoft.com/office/drawing/2014/main" id="{F04479D7-8923-3B11-0288-BC1D17157422}"/>
                </a:ext>
              </a:extLst>
            </p:cNvPr>
            <p:cNvSpPr txBox="1"/>
            <p:nvPr/>
          </p:nvSpPr>
          <p:spPr>
            <a:xfrm>
              <a:off x="13157" y="5250376"/>
              <a:ext cx="5258381" cy="243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Dashboard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D0C9758-3A6D-12E8-15B1-86CE68D1DDA6}"/>
              </a:ext>
            </a:extLst>
          </p:cNvPr>
          <p:cNvGrpSpPr/>
          <p:nvPr/>
        </p:nvGrpSpPr>
        <p:grpSpPr>
          <a:xfrm>
            <a:off x="7048411" y="3021793"/>
            <a:ext cx="4969698" cy="269516"/>
            <a:chOff x="0" y="5237219"/>
            <a:chExt cx="5284695" cy="269516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FCE69757-FA44-862D-291A-472BAFD37963}"/>
                </a:ext>
              </a:extLst>
            </p:cNvPr>
            <p:cNvSpPr/>
            <p:nvPr/>
          </p:nvSpPr>
          <p:spPr>
            <a:xfrm>
              <a:off x="0" y="5237219"/>
              <a:ext cx="5284695" cy="2695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Rechteck: abgerundete Ecken 4">
              <a:extLst>
                <a:ext uri="{FF2B5EF4-FFF2-40B4-BE49-F238E27FC236}">
                  <a16:creationId xmlns:a16="http://schemas.microsoft.com/office/drawing/2014/main" id="{1C1796E2-A516-6E00-8F2E-7750C268C85C}"/>
                </a:ext>
              </a:extLst>
            </p:cNvPr>
            <p:cNvSpPr txBox="1"/>
            <p:nvPr/>
          </p:nvSpPr>
          <p:spPr>
            <a:xfrm>
              <a:off x="13157" y="5250376"/>
              <a:ext cx="5258381" cy="243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/>
                <a:t>Kurse</a:t>
              </a:r>
              <a:endParaRPr lang="en-US" sz="1400" kern="1200" dirty="0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7F21DD8-B037-4C48-1532-6361ECD2FE0C}"/>
              </a:ext>
            </a:extLst>
          </p:cNvPr>
          <p:cNvGrpSpPr/>
          <p:nvPr/>
        </p:nvGrpSpPr>
        <p:grpSpPr>
          <a:xfrm>
            <a:off x="7036038" y="4114000"/>
            <a:ext cx="4969698" cy="269516"/>
            <a:chOff x="0" y="5237219"/>
            <a:chExt cx="5284695" cy="269516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4CEFB551-3B32-D5E5-0D9D-83677F6A9A58}"/>
                </a:ext>
              </a:extLst>
            </p:cNvPr>
            <p:cNvSpPr/>
            <p:nvPr/>
          </p:nvSpPr>
          <p:spPr>
            <a:xfrm>
              <a:off x="0" y="5237219"/>
              <a:ext cx="5284695" cy="2695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Rechteck: abgerundete Ecken 4">
              <a:extLst>
                <a:ext uri="{FF2B5EF4-FFF2-40B4-BE49-F238E27FC236}">
                  <a16:creationId xmlns:a16="http://schemas.microsoft.com/office/drawing/2014/main" id="{2F9D136E-A87E-A77D-EE02-7BA2F4649F92}"/>
                </a:ext>
              </a:extLst>
            </p:cNvPr>
            <p:cNvSpPr txBox="1"/>
            <p:nvPr/>
          </p:nvSpPr>
          <p:spPr>
            <a:xfrm>
              <a:off x="13157" y="5250376"/>
              <a:ext cx="5258381" cy="243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/>
                <a:t>Nachrichten</a:t>
              </a:r>
              <a:endParaRPr lang="en-US" sz="1400" kern="1200" dirty="0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B78A23E-B371-2942-1BC1-295E4EC09797}"/>
              </a:ext>
            </a:extLst>
          </p:cNvPr>
          <p:cNvGrpSpPr/>
          <p:nvPr/>
        </p:nvGrpSpPr>
        <p:grpSpPr>
          <a:xfrm>
            <a:off x="7036038" y="4385284"/>
            <a:ext cx="4969698" cy="269516"/>
            <a:chOff x="0" y="5237219"/>
            <a:chExt cx="5284695" cy="269516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2B928B9C-2CF0-418E-6554-95BB4B880A9E}"/>
                </a:ext>
              </a:extLst>
            </p:cNvPr>
            <p:cNvSpPr/>
            <p:nvPr/>
          </p:nvSpPr>
          <p:spPr>
            <a:xfrm>
              <a:off x="0" y="5237219"/>
              <a:ext cx="5284695" cy="2695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6" name="Rechteck: abgerundete Ecken 4">
              <a:extLst>
                <a:ext uri="{FF2B5EF4-FFF2-40B4-BE49-F238E27FC236}">
                  <a16:creationId xmlns:a16="http://schemas.microsoft.com/office/drawing/2014/main" id="{DEA37748-CA1B-F037-93BD-403A86AAEFB0}"/>
                </a:ext>
              </a:extLst>
            </p:cNvPr>
            <p:cNvSpPr txBox="1"/>
            <p:nvPr/>
          </p:nvSpPr>
          <p:spPr>
            <a:xfrm>
              <a:off x="13157" y="5250376"/>
              <a:ext cx="5258381" cy="243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/>
                <a:t>Profil</a:t>
              </a:r>
              <a:r>
                <a:rPr lang="en-US" sz="1400" kern="1200" dirty="0"/>
                <a:t> (</a:t>
              </a:r>
              <a:r>
                <a:rPr lang="en-US" sz="1400" kern="1200" dirty="0" err="1"/>
                <a:t>wie</a:t>
              </a:r>
              <a:r>
                <a:rPr lang="en-US" sz="1400" kern="1200" dirty="0"/>
                <a:t> in der vhs </a:t>
              </a:r>
              <a:r>
                <a:rPr lang="en-US" sz="1400" kern="1200" dirty="0" err="1"/>
                <a:t>gespeichert</a:t>
              </a:r>
              <a:r>
                <a:rPr lang="en-US" sz="1400" kern="12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08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7A258E-6CB8-FD04-8718-AF90CA25E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1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c 23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B08C47-243B-B624-D570-856F0CF5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7" y="1370171"/>
            <a:ext cx="442555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rgbClr val="FFFFFF"/>
                </a:solidFill>
              </a:rPr>
              <a:t>Mein Profil: Persönliche Daten</a:t>
            </a:r>
          </a:p>
        </p:txBody>
      </p:sp>
      <p:sp>
        <p:nvSpPr>
          <p:cNvPr id="32" name="Oval 25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74B4C-4CC6-D36E-4383-3B27C7237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506" y="270180"/>
            <a:ext cx="2814926" cy="270936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EE83CD1-D520-E0F5-4C75-187EFAF4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5105F9-B2F0-4D28-8C97-9384FE232340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E7DE16B-B2B2-022C-67E1-CC296976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B60C3D-B47E-4F5C-78F5-794299E86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782279" y="4229051"/>
            <a:ext cx="2899242" cy="1877259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358C2FA-3751-B3F2-DB89-B9B842A4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3D913F-2E3E-A42A-DF29-D865CC740872}"/>
              </a:ext>
            </a:extLst>
          </p:cNvPr>
          <p:cNvSpPr txBox="1"/>
          <p:nvPr/>
        </p:nvSpPr>
        <p:spPr>
          <a:xfrm>
            <a:off x="1045029" y="4136571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Die </a:t>
            </a:r>
            <a:r>
              <a:rPr lang="en-US" sz="2200" dirty="0" err="1">
                <a:solidFill>
                  <a:srgbClr val="FFFFFF"/>
                </a:solidFill>
              </a:rPr>
              <a:t>Daten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werden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zur</a:t>
            </a:r>
            <a:r>
              <a:rPr lang="en-US" sz="2200" dirty="0">
                <a:solidFill>
                  <a:srgbClr val="FFFFFF"/>
                </a:solidFill>
              </a:rPr>
              <a:t> vhs </a:t>
            </a:r>
            <a:r>
              <a:rPr lang="en-US" sz="2200" dirty="0" err="1">
                <a:solidFill>
                  <a:srgbClr val="FFFFFF"/>
                </a:solidFill>
              </a:rPr>
              <a:t>übertragen</a:t>
            </a:r>
            <a:r>
              <a:rPr lang="en-US" sz="2200" dirty="0">
                <a:solidFill>
                  <a:srgbClr val="FFFFFF"/>
                </a:solidFill>
              </a:rPr>
              <a:t> und 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 err="1">
                <a:solidFill>
                  <a:srgbClr val="FFFFFF"/>
                </a:solidFill>
              </a:rPr>
              <a:t>müssen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genehmigt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werden</a:t>
            </a:r>
            <a:endParaRPr lang="en-US" sz="2200" dirty="0">
              <a:solidFill>
                <a:srgbClr val="FFFFFF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57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297D2D-D6BD-E778-891D-D93546383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2EBA519-ACD2-6F8F-4580-F4342453A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986C68-F620-4C92-8B33-76815F0E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dirty="0"/>
              <a:t>Mein </a:t>
            </a:r>
            <a:r>
              <a:rPr lang="en-US" sz="6600" dirty="0" err="1"/>
              <a:t>Profil</a:t>
            </a:r>
            <a:r>
              <a:rPr lang="en-US" sz="6600" dirty="0"/>
              <a:t>: </a:t>
            </a:r>
            <a:r>
              <a:rPr lang="en-US" sz="6600" dirty="0" err="1"/>
              <a:t>Persönliche</a:t>
            </a:r>
            <a:r>
              <a:rPr lang="en-US" sz="6600" dirty="0"/>
              <a:t> </a:t>
            </a:r>
            <a:r>
              <a:rPr lang="en-US" sz="6600" dirty="0" err="1"/>
              <a:t>Daten</a:t>
            </a:r>
            <a:endParaRPr lang="en-US" sz="66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B0BFDB9F-33ED-B3BD-04D7-04A6B578B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41FCB2-3695-1BF8-43F6-049C244A4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97" y="1844840"/>
            <a:ext cx="1807964" cy="17401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8C4A16-5543-D0F6-B9DF-A0BEB9879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3023" y="3897343"/>
            <a:ext cx="2910855" cy="188477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BBAB119-03BD-6C5F-A72C-67179CDB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5105F9-B2F0-4D28-8C97-9384FE232340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4/10/2026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E012D25-3764-EC4A-2F31-31083DF6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erstellt: Maria Meider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5966D32-E13C-3DA2-AF67-E47CA4E3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7643D8-8880-46F0-BA92-29E0A26A308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B5D5467-ACB7-65DF-DFAE-B3AA20E5E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874606"/>
              </p:ext>
            </p:extLst>
          </p:nvPr>
        </p:nvGraphicFramePr>
        <p:xfrm>
          <a:off x="838200" y="3327581"/>
          <a:ext cx="47704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kt-Manager-Shellobjekt" showAsIcon="1" r:id="rId4" imgW="4770168" imgH="518129" progId="Package">
                  <p:embed/>
                </p:oleObj>
              </mc:Choice>
              <mc:Fallback>
                <p:oleObj name="Objekt-Manager-Shellobjekt" showAsIcon="1" r:id="rId4" imgW="4770168" imgH="518129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327581"/>
                        <a:ext cx="4770437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71CCC23E-D546-7B7B-AC99-7650CB86F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10" y="2202769"/>
            <a:ext cx="5432580" cy="3819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17B33FC-0C8C-1242-708B-033C7C2E57AE}"/>
              </a:ext>
            </a:extLst>
          </p:cNvPr>
          <p:cNvSpPr txBox="1"/>
          <p:nvPr/>
        </p:nvSpPr>
        <p:spPr>
          <a:xfrm>
            <a:off x="3763108" y="4457700"/>
            <a:ext cx="132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Mail an Info</a:t>
            </a:r>
          </a:p>
        </p:txBody>
      </p:sp>
    </p:spTree>
    <p:extLst>
      <p:ext uri="{BB962C8B-B14F-4D97-AF65-F5344CB8AC3E}">
        <p14:creationId xmlns:p14="http://schemas.microsoft.com/office/powerpoint/2010/main" val="2428219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1013</Words>
  <Application>Microsoft Office PowerPoint</Application>
  <PresentationFormat>Breitbild</PresentationFormat>
  <Paragraphs>282</Paragraphs>
  <Slides>34</Slides>
  <Notes>1</Notes>
  <HiddenSlides>11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Courier New</vt:lpstr>
      <vt:lpstr>Wingdings</vt:lpstr>
      <vt:lpstr>Office</vt:lpstr>
      <vt:lpstr>Objekt-Manager-Shellobjekt</vt:lpstr>
      <vt:lpstr>Dozentenportal</vt:lpstr>
      <vt:lpstr>Ihr Kurs kann starten!</vt:lpstr>
      <vt:lpstr>Highlights</vt:lpstr>
      <vt:lpstr>Login: Zugang –Neuer Zugang</vt:lpstr>
      <vt:lpstr>Alternativ:</vt:lpstr>
      <vt:lpstr>Nützliche Funktionen KMA Web</vt:lpstr>
      <vt:lpstr>PowerPoint-Präsentation</vt:lpstr>
      <vt:lpstr>Mein Profil: Persönliche Daten</vt:lpstr>
      <vt:lpstr>Mein Profil: Persönliche Daten</vt:lpstr>
      <vt:lpstr>Honorarvertrag</vt:lpstr>
      <vt:lpstr>Honorarvertrag</vt:lpstr>
      <vt:lpstr>Kursstart: Honorarvertrag bei der vhs</vt:lpstr>
      <vt:lpstr>Planung: Vertrag</vt:lpstr>
      <vt:lpstr>Planung: Vertrag im Kufer</vt:lpstr>
      <vt:lpstr>Planung: Kursvertrag im Kufer</vt:lpstr>
      <vt:lpstr>Meine Kurse</vt:lpstr>
      <vt:lpstr>Meine Kurse</vt:lpstr>
      <vt:lpstr>Meine Kurse: Kursunterlagen</vt:lpstr>
      <vt:lpstr>Meine Kurse</vt:lpstr>
      <vt:lpstr>Meine Kurse: Termine für Kalender</vt:lpstr>
      <vt:lpstr>Planung: Meine Kurse-Nachricht</vt:lpstr>
      <vt:lpstr>Anwesenheiten erfassen</vt:lpstr>
      <vt:lpstr>Meine Kurse: Anwesenheiten erfassen</vt:lpstr>
      <vt:lpstr>Meine Kurse: Kurstag absagen</vt:lpstr>
      <vt:lpstr>Meine Kurse: Anwesenheiten erfassen</vt:lpstr>
      <vt:lpstr>Meine  Dokumente</vt:lpstr>
      <vt:lpstr>Kursleiter:inDokumente</vt:lpstr>
      <vt:lpstr>Kurslisten</vt:lpstr>
      <vt:lpstr>Honorarabrechnung</vt:lpstr>
      <vt:lpstr>Mailversand Kursleitung und Außenstelle</vt:lpstr>
      <vt:lpstr>Planung: nach Kursstart </vt:lpstr>
      <vt:lpstr>Mailversand vhs Mitarbeiter:innen</vt:lpstr>
      <vt:lpstr>Dokumente: Kursvertrag im Dozentenportal</vt:lpstr>
      <vt:lpstr>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Dozentenportal</dc:title>
  <dc:creator>Maria Meider</dc:creator>
  <cp:lastModifiedBy>Maria Meider</cp:lastModifiedBy>
  <cp:revision>91</cp:revision>
  <cp:lastPrinted>2023-11-23T17:03:44Z</cp:lastPrinted>
  <dcterms:created xsi:type="dcterms:W3CDTF">2023-11-23T13:32:54Z</dcterms:created>
  <dcterms:modified xsi:type="dcterms:W3CDTF">2026-04-10T11:49:52Z</dcterms:modified>
</cp:coreProperties>
</file>